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Choose Your Own Adventure Game Website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CYOAG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it?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Choose Your Own Adventure Games (CYOAG) allow you to read and respond to situations your character is placed in as the story progresses.</a:t>
            </a:r>
            <a:endParaRPr lang="en-US"/>
          </a:p>
          <a:p>
            <a:r>
              <a:rPr lang="en-US"/>
              <a:t>Your choices change the course of the story, in any number of ways:</a:t>
            </a:r>
            <a:endParaRPr lang="en-US"/>
          </a:p>
          <a:p>
            <a:pPr lvl="1"/>
            <a:r>
              <a:rPr lang="en-US"/>
              <a:t>Getting to school on time vs. being late.</a:t>
            </a:r>
            <a:endParaRPr lang="en-US"/>
          </a:p>
          <a:p>
            <a:pPr lvl="1"/>
            <a:r>
              <a:rPr lang="en-US"/>
              <a:t>Making a friend vs making an enemy.</a:t>
            </a:r>
            <a:endParaRPr lang="en-US"/>
          </a:p>
          <a:p>
            <a:pPr lvl="1"/>
            <a:r>
              <a:rPr lang="en-US"/>
              <a:t>Saving the world vs destroying it.</a:t>
            </a:r>
            <a:endParaRPr lang="en-US"/>
          </a:p>
          <a:p>
            <a:pPr lvl="0"/>
            <a:r>
              <a:rPr lang="en-US"/>
              <a:t>A storyboard and flowchart depict the overall “shape” of the game.</a:t>
            </a:r>
            <a:endParaRPr lang="en-US"/>
          </a:p>
          <a:p>
            <a:pPr lvl="1"/>
            <a:r>
              <a:rPr lang="en-US"/>
              <a:t>A storyboard contains the content of the game.</a:t>
            </a:r>
            <a:endParaRPr lang="en-US"/>
          </a:p>
          <a:p>
            <a:pPr lvl="1"/>
            <a:r>
              <a:rPr lang="en-US"/>
              <a:t>A flowchart shows how different pieces of content are connected.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Flowchart Example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72745" y="1577340"/>
            <a:ext cx="938530" cy="9385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83765" y="1577340"/>
            <a:ext cx="938530" cy="93853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994785" y="1577340"/>
            <a:ext cx="938530" cy="93853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183765" y="3429000"/>
            <a:ext cx="938530" cy="93853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5805" y="1577340"/>
            <a:ext cx="938530" cy="93853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616825" y="1577340"/>
            <a:ext cx="938530" cy="93853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27845" y="1577340"/>
            <a:ext cx="938530" cy="93853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83765" y="5280660"/>
            <a:ext cx="938530" cy="93853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72745" y="5280660"/>
            <a:ext cx="938530" cy="938530"/>
          </a:xfrm>
          <a:prstGeom prst="star5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3994785" y="5280660"/>
            <a:ext cx="938530" cy="93853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05805" y="5280660"/>
            <a:ext cx="938530" cy="93853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7616825" y="3429000"/>
            <a:ext cx="938530" cy="93853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1124565" y="3429000"/>
            <a:ext cx="938530" cy="938530"/>
          </a:xfrm>
          <a:prstGeom prst="star5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396365" y="192024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208020" y="192024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019675" y="192024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831330" y="192024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642985" y="192024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302510" y="2836545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302510" y="4687570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207385" y="5614035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396365" y="5614035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700000">
            <a:off x="2731135" y="3801745"/>
            <a:ext cx="343090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174365" y="3749040"/>
            <a:ext cx="257873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700000">
            <a:off x="6591300" y="2842895"/>
            <a:ext cx="105346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8457565" y="2824480"/>
            <a:ext cx="105346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700000">
            <a:off x="10196830" y="2848610"/>
            <a:ext cx="105346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100000">
            <a:off x="6685915" y="4700270"/>
            <a:ext cx="105346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5018405" y="5614035"/>
            <a:ext cx="70167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5089525" y="3764915"/>
            <a:ext cx="241871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616825" y="207645"/>
            <a:ext cx="938530" cy="938530"/>
          </a:xfrm>
          <a:prstGeom prst="star5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8900000">
            <a:off x="6621145" y="1086485"/>
            <a:ext cx="1053465" cy="27178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768590" y="4631055"/>
            <a:ext cx="4064000" cy="17837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914400" lvl="2" indent="457200"/>
            <a:r>
              <a:rPr lang="en-US" sz="2800" b="1"/>
              <a:t>Legend</a:t>
            </a:r>
            <a:endParaRPr lang="en-US" sz="2800" b="1"/>
          </a:p>
          <a:p>
            <a:endParaRPr lang="en-US" sz="2800" b="1"/>
          </a:p>
          <a:p>
            <a:r>
              <a:rPr lang="en-US"/>
              <a:t>Beginning	Choice</a:t>
            </a:r>
            <a:endParaRPr lang="en-US"/>
          </a:p>
          <a:p>
            <a:endParaRPr lang="en-US"/>
          </a:p>
          <a:p>
            <a:r>
              <a:rPr lang="en-US"/>
              <a:t>Event		Ending</a:t>
            </a:r>
            <a:endParaRPr lang="en-US"/>
          </a:p>
        </p:txBody>
      </p:sp>
      <p:sp>
        <p:nvSpPr>
          <p:cNvPr id="55" name="Rectangles 54"/>
          <p:cNvSpPr/>
          <p:nvPr/>
        </p:nvSpPr>
        <p:spPr>
          <a:xfrm>
            <a:off x="8923655" y="5500370"/>
            <a:ext cx="332740" cy="3327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452100" y="5467350"/>
            <a:ext cx="398780" cy="3987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8905875" y="5979795"/>
            <a:ext cx="350520" cy="35052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10524490" y="6003925"/>
            <a:ext cx="326390" cy="326390"/>
          </a:xfrm>
          <a:prstGeom prst="star5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Storyboard Example</a:t>
            </a:r>
            <a:endParaRPr lang="en-US"/>
          </a:p>
        </p:txBody>
      </p:sp>
      <p:graphicFrame>
        <p:nvGraphicFramePr>
          <p:cNvPr id="36" name="Object 35"/>
          <p:cNvGraphicFramePr/>
          <p:nvPr/>
        </p:nvGraphicFramePr>
        <p:xfrm>
          <a:off x="4612640" y="1819910"/>
          <a:ext cx="689038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" imgW="10972800" imgH="6172200" progId="Paint.Picture">
                  <p:embed/>
                </p:oleObj>
              </mc:Choice>
              <mc:Fallback>
                <p:oleObj name="" r:id="rId1" imgW="10972800" imgH="61722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2"/>
                      <a:srcRect l="2941" t="5088" r="1506" b="12962"/>
                      <a:stretch>
                        <a:fillRect/>
                      </a:stretch>
                    </p:blipFill>
                    <p:spPr>
                      <a:xfrm>
                        <a:off x="4612640" y="1819910"/>
                        <a:ext cx="6890385" cy="3324225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8"/>
          <p:cNvSpPr txBox="1"/>
          <p:nvPr/>
        </p:nvSpPr>
        <p:spPr>
          <a:xfrm>
            <a:off x="619125" y="2052320"/>
            <a:ext cx="4064000" cy="336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 The Main Character is late for school.</a:t>
            </a:r>
            <a:endParaRPr lang="en-US"/>
          </a:p>
          <a:p>
            <a:r>
              <a:rPr lang="en-US"/>
              <a:t>2. The MC chooses to joyride a truck to get to school faster.</a:t>
            </a:r>
            <a:endParaRPr lang="en-US"/>
          </a:p>
          <a:p>
            <a:r>
              <a:rPr lang="en-US"/>
              <a:t>3. The MC crashes the truck.</a:t>
            </a:r>
            <a:endParaRPr lang="en-US"/>
          </a:p>
          <a:p>
            <a:r>
              <a:rPr lang="en-US"/>
              <a:t>4. The MC runs to school and arrive 30 minutes late, earning a detention.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Your Task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Develop a CYOAG website with the following components:</a:t>
            </a:r>
            <a:endParaRPr lang="en-US"/>
          </a:p>
          <a:p>
            <a:pPr lvl="1"/>
            <a:r>
              <a:rPr lang="en-US"/>
              <a:t>At least 1 beginning</a:t>
            </a:r>
            <a:endParaRPr lang="en-US"/>
          </a:p>
          <a:p>
            <a:pPr lvl="1"/>
            <a:r>
              <a:rPr lang="en-US"/>
              <a:t>At least 1 ending</a:t>
            </a:r>
            <a:endParaRPr lang="en-US"/>
          </a:p>
          <a:p>
            <a:pPr lvl="1"/>
            <a:r>
              <a:rPr lang="en-US"/>
              <a:t>At least 1 choice</a:t>
            </a:r>
            <a:endParaRPr lang="en-US"/>
          </a:p>
          <a:p>
            <a:pPr lvl="1"/>
            <a:r>
              <a:rPr lang="en-US"/>
              <a:t>At least 1 event</a:t>
            </a:r>
            <a:endParaRPr lang="en-US"/>
          </a:p>
          <a:p>
            <a:pPr lvl="0"/>
            <a:r>
              <a:rPr lang="en-US"/>
              <a:t>Before creating the website, design a flowchart to organize the components of your game.</a:t>
            </a:r>
            <a:endParaRPr lang="en-US"/>
          </a:p>
          <a:p>
            <a:pPr lvl="0"/>
            <a:r>
              <a:rPr lang="en-US">
                <a:sym typeface="+mn-ea"/>
              </a:rPr>
              <a:t>You will submit your storyboard and flowchart along with your website.</a:t>
            </a:r>
            <a:endParaRPr lang="en-US"/>
          </a:p>
          <a:p>
            <a:pPr lvl="0"/>
            <a:r>
              <a:rPr lang="en-US"/>
              <a:t>You will present your game to the class. 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0295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CYOAG Project 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7025" y="1825625"/>
          <a:ext cx="11702415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400"/>
                        <a:t>3: Project includes all of the following components: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Beginning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Choices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Events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Ending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Storyboard and flowchart adequately depict the shape of the game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one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Storyboard and flowchart were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two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Either storyboard or flowchart were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two components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Neither storyboard or flowchart were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bbon: Tilted Up 1"/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3 BONUS POINTS for creativity and originality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770738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6721" y="369116"/>
            <a:ext cx="64985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cs typeface="+mn-lt"/>
                <a:sym typeface="+mn-ea"/>
              </a:rPr>
              <a:t>CYOAG</a:t>
            </a:r>
            <a:r>
              <a:rPr lang="en-US" sz="4400" b="1" dirty="0">
                <a:sym typeface="+mn-ea"/>
              </a:rPr>
              <a:t>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Presentation</Application>
  <PresentationFormat>Widescreen</PresentationFormat>
  <Paragraphs>112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Choose Your Own Adventure Website</vt:lpstr>
      <vt:lpstr>What is it?</vt:lpstr>
      <vt:lpstr>Flowchart Example</vt:lpstr>
      <vt:lpstr>Flowchart Example</vt:lpstr>
      <vt:lpstr>Your Task</vt:lpstr>
      <vt:lpstr>Presentation 3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 Website</dc:title>
  <dc:creator>Mr. Gross</dc:creator>
  <cp:lastModifiedBy>Mr. Gross</cp:lastModifiedBy>
  <cp:revision>14</cp:revision>
  <dcterms:created xsi:type="dcterms:W3CDTF">2023-10-09T13:45:00Z</dcterms:created>
  <dcterms:modified xsi:type="dcterms:W3CDTF">2023-10-09T18:35:54Z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FB7FBC8ECE874592811A12AA350EEA19_11</vt:lpwstr>
  </property>
  <property fmtid="{D5CDD505-2E9C-101B-9397-08002B2CF9AE}" pid="3" name="KSOProductBuildVer">
    <vt:lpwstr>1033-12.2.0.13215</vt:lpwstr>
  </property>
</Properties>
</file>