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Idle Clicker Game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ICG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it?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An idle clicker game allows for complicated events to occur as a result of simple actions and incremental development of a hypothetical situation over time.</a:t>
            </a:r>
            <a:endParaRPr lang="en-US"/>
          </a:p>
          <a:p>
            <a:r>
              <a:rPr lang="en-US"/>
              <a:t>Example: Click a button to gather money; use the money to make houses; attract people to live in the houses; the people work and earn money; the work of the people generates money that you collect via taxes; you buy more houses; more people are attracted; (and so on).</a:t>
            </a:r>
            <a:endParaRPr lang="en-US"/>
          </a:p>
          <a:p>
            <a:r>
              <a:rPr lang="en-US"/>
              <a:t>A resource matrix organizes resources and limitations of an idle clicker.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Resource Matrix Example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4481830" y="1598930"/>
            <a:ext cx="322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Civilization Builder</a:t>
            </a:r>
            <a:endParaRPr lang="en-US" sz="2400" b="1"/>
          </a:p>
        </p:txBody>
      </p:sp>
      <p:graphicFrame>
        <p:nvGraphicFramePr>
          <p:cNvPr id="80" name="Table 79"/>
          <p:cNvGraphicFramePr/>
          <p:nvPr/>
        </p:nvGraphicFramePr>
        <p:xfrm>
          <a:off x="2618105" y="2059305"/>
          <a:ext cx="11591925" cy="411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85"/>
                <a:gridCol w="2162810"/>
                <a:gridCol w="2473960"/>
              </a:tblGrid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Resource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Obtained By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People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Sufficient Houses, Happiness, and Food resources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Work jobs to generate other resources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House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Sufficient Wood resource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Necessary to increase People capacity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Money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$1 / button click, generated by People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Currency to advance technology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Wood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 / button click, generated by Lumberjack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Necessary to increase build Houses</a:t>
                      </a:r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Your Task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Develop an idle clicker game website with the following components</a:t>
            </a:r>
            <a:endParaRPr lang="en-US"/>
          </a:p>
          <a:p>
            <a:pPr lvl="1"/>
            <a:r>
              <a:rPr lang="en-US"/>
              <a:t>A button to click in order to gather a resource</a:t>
            </a:r>
            <a:endParaRPr lang="en-US"/>
          </a:p>
          <a:p>
            <a:pPr lvl="1"/>
            <a:r>
              <a:rPr lang="en-US"/>
              <a:t>A resource gathered by clicking the button</a:t>
            </a:r>
            <a:endParaRPr lang="en-US"/>
          </a:p>
          <a:p>
            <a:pPr lvl="1"/>
            <a:r>
              <a:rPr lang="en-US"/>
              <a:t>One resource not gathered by clicking a button but purchased with the resource gathered by clicking the button</a:t>
            </a:r>
            <a:endParaRPr lang="en-US"/>
          </a:p>
          <a:p>
            <a:pPr lvl="0"/>
            <a:r>
              <a:rPr lang="en-US"/>
              <a:t>Before creating the website, design a resource matrix to organize the resources and limitations in your idle clicker.</a:t>
            </a:r>
            <a:endParaRPr lang="en-US"/>
          </a:p>
          <a:p>
            <a:pPr lvl="0"/>
            <a:r>
              <a:rPr lang="en-US"/>
              <a:t>You will present your game to the class. 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0295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ICG Project 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7025" y="1825625"/>
          <a:ext cx="11702415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/>
                <a:gridCol w="2628900"/>
                <a:gridCol w="461899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  <a:endParaRPr 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400"/>
                        <a:t>3: Project includes all of the following components:</a:t>
                      </a:r>
                      <a:endParaRPr lang="en-US" sz="1400"/>
                    </a:p>
                    <a:p>
                      <a:pPr lvl="1"/>
                      <a:r>
                        <a:rPr lang="en-US" sz="1400"/>
                        <a:t>- </a:t>
                      </a:r>
                      <a:r>
                        <a:rPr lang="en-US" sz="1400">
                          <a:sym typeface="+mn-ea"/>
                        </a:rPr>
                        <a:t>A button to click in order to gather a resource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resource gathered by clicking the button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One resource not gathered by clicking a button but purchased with the resource gathered by clicking the button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</a:t>
                      </a:r>
                      <a:r>
                        <a:rPr lang="en-US" sz="1800">
                          <a:sym typeface="+mn-ea"/>
                        </a:rPr>
                        <a:t>Resource matrix</a:t>
                      </a:r>
                      <a:r>
                        <a:rPr lang="en-US" sz="1800">
                          <a:sym typeface="+mn-ea"/>
                        </a:rPr>
                        <a:t> adequately depict the resources and limitations within the game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one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Resource matrix is missing at least one resource within game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two of the above components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Resource matrix is missing at least one resource within game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two components or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Resource matrix was not attempted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bbon: Tilted Up 1"/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3 BONUS POINTS for creativity and originality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770738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/>
                <a:gridCol w="2569129"/>
                <a:gridCol w="25691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59154" y="369116"/>
            <a:ext cx="56737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cs typeface="+mn-lt"/>
                <a:sym typeface="+mn-ea"/>
              </a:rPr>
              <a:t>ICG </a:t>
            </a:r>
            <a:r>
              <a:rPr lang="en-US" sz="4400" b="1" dirty="0">
                <a:sym typeface="+mn-ea"/>
              </a:rPr>
              <a:t>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2909</Words>
  <Application>WPS Presentation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What is it?</vt:lpstr>
      <vt:lpstr>What is it?</vt:lpstr>
      <vt:lpstr>CYOA Project Rubric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Your Own Adventure Website</dc:title>
  <dc:creator>Mr. Gross</dc:creator>
  <cp:lastModifiedBy>Mr. Gross</cp:lastModifiedBy>
  <cp:revision>20</cp:revision>
  <dcterms:created xsi:type="dcterms:W3CDTF">2023-10-09T13:45:34Z</dcterms:created>
  <dcterms:modified xsi:type="dcterms:W3CDTF">2023-10-09T18:42:50Z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192835C490DF4E1399DB3A3B2A37391F_13</vt:lpwstr>
  </property>
  <property fmtid="{D5CDD505-2E9C-101B-9397-08002B2CF9AE}" pid="3" name="KSOProductBuildVer">
    <vt:lpwstr>1033-12.2.0.13215</vt:lpwstr>
  </property>
</Properties>
</file>