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3" r:id="rId6"/>
    <p:sldId id="261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jpeg"/><Relationship Id="rId8" Type="http://schemas.openxmlformats.org/officeDocument/2006/relationships/image" Target="../media/image8.jpeg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1.jpeg"/><Relationship Id="rId10" Type="http://schemas.openxmlformats.org/officeDocument/2006/relationships/image" Target="../media/image10.jpe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Social Media Platform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SMP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What is it?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/>
              <a:t>A social media platform allows for the creation and sharing of information and other ideas through online communities and networks.</a:t>
            </a:r>
            <a:endParaRPr lang="en-US"/>
          </a:p>
          <a:p>
            <a:r>
              <a:rPr lang="en-US"/>
              <a:t>A typical social media platform will have a page to view a large amount of information (the feed), a page to view individual items (posts), and a page to view individual user information (profiles).</a:t>
            </a:r>
            <a:endParaRPr lang="en-US"/>
          </a:p>
          <a:p>
            <a:r>
              <a:rPr lang="en-US"/>
              <a:t>Additionally, a platform may include a user activity page, a messages page, or a search / discovery page.</a:t>
            </a:r>
            <a:endParaRPr lang="en-US"/>
          </a:p>
          <a:p>
            <a:r>
              <a:rPr lang="en-US"/>
              <a:t>Sitemaps display the pages on a site and the navigational relationship between them (how you get to one page from another).</a:t>
            </a:r>
            <a:endParaRPr lang="en-US"/>
          </a:p>
          <a:p>
            <a:r>
              <a:rPr lang="en-US"/>
              <a:t>Pagemaps display the design of individual pages.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Sitemap Example</a:t>
            </a:r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4714875" y="2068830"/>
            <a:ext cx="1841500" cy="168465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0" name="Text Box 59"/>
          <p:cNvSpPr txBox="1"/>
          <p:nvPr/>
        </p:nvSpPr>
        <p:spPr>
          <a:xfrm>
            <a:off x="5008245" y="2165350"/>
            <a:ext cx="1254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Home Page</a:t>
            </a:r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1255395" y="2068830"/>
            <a:ext cx="1841500" cy="168465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2" name="Text Box 61"/>
          <p:cNvSpPr txBox="1"/>
          <p:nvPr/>
        </p:nvSpPr>
        <p:spPr>
          <a:xfrm>
            <a:off x="1548765" y="2165350"/>
            <a:ext cx="12541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Messages Page</a:t>
            </a:r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8173720" y="2068830"/>
            <a:ext cx="1841500" cy="168465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4" name="Text Box 63"/>
          <p:cNvSpPr txBox="1"/>
          <p:nvPr/>
        </p:nvSpPr>
        <p:spPr>
          <a:xfrm>
            <a:off x="8467090" y="2165350"/>
            <a:ext cx="12541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Search Page</a:t>
            </a:r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4714240" y="4578350"/>
            <a:ext cx="1841500" cy="168465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6" name="Text Box 65"/>
          <p:cNvSpPr txBox="1"/>
          <p:nvPr/>
        </p:nvSpPr>
        <p:spPr>
          <a:xfrm>
            <a:off x="5007610" y="4674870"/>
            <a:ext cx="1254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Post Page</a:t>
            </a:r>
            <a:endParaRPr lang="en-US"/>
          </a:p>
        </p:txBody>
      </p:sp>
      <p:sp>
        <p:nvSpPr>
          <p:cNvPr id="67" name="Left Arrow 66"/>
          <p:cNvSpPr/>
          <p:nvPr/>
        </p:nvSpPr>
        <p:spPr>
          <a:xfrm>
            <a:off x="3327400" y="2235200"/>
            <a:ext cx="1157605" cy="298450"/>
          </a:xfrm>
          <a:prstGeom prst="lef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8" name="Left Arrow 67"/>
          <p:cNvSpPr/>
          <p:nvPr/>
        </p:nvSpPr>
        <p:spPr>
          <a:xfrm>
            <a:off x="6786245" y="3011170"/>
            <a:ext cx="1157605" cy="298450"/>
          </a:xfrm>
          <a:prstGeom prst="lef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9" name="Left Arrow 68"/>
          <p:cNvSpPr/>
          <p:nvPr/>
        </p:nvSpPr>
        <p:spPr>
          <a:xfrm rot="10800000">
            <a:off x="6786245" y="2235200"/>
            <a:ext cx="1157605" cy="298450"/>
          </a:xfrm>
          <a:prstGeom prst="lef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0" name="Left Arrow 69"/>
          <p:cNvSpPr/>
          <p:nvPr/>
        </p:nvSpPr>
        <p:spPr>
          <a:xfrm rot="10800000">
            <a:off x="3327400" y="3011170"/>
            <a:ext cx="1157605" cy="298450"/>
          </a:xfrm>
          <a:prstGeom prst="lef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1" name="Left Arrow 70"/>
          <p:cNvSpPr/>
          <p:nvPr/>
        </p:nvSpPr>
        <p:spPr>
          <a:xfrm rot="16200000">
            <a:off x="4925060" y="4016375"/>
            <a:ext cx="674370" cy="298450"/>
          </a:xfrm>
          <a:prstGeom prst="lef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2" name="Left Arrow 71"/>
          <p:cNvSpPr/>
          <p:nvPr/>
        </p:nvSpPr>
        <p:spPr>
          <a:xfrm rot="5400000">
            <a:off x="5601970" y="4016375"/>
            <a:ext cx="674370" cy="298450"/>
          </a:xfrm>
          <a:prstGeom prst="lef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4" name="Straight Connector 53"/>
          <p:cNvCxnSpPr/>
          <p:nvPr/>
        </p:nvCxnSpPr>
        <p:spPr>
          <a:xfrm>
            <a:off x="3898900" y="5175250"/>
            <a:ext cx="7749540" cy="9086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3873500" y="744220"/>
            <a:ext cx="7861935" cy="3834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Pagemap Example</a:t>
            </a:r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6777990" y="364490"/>
            <a:ext cx="5090795" cy="598424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0851515" y="570230"/>
            <a:ext cx="645160" cy="59118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21930" y="570230"/>
            <a:ext cx="2854960" cy="59118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CATS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242810" y="1997075"/>
            <a:ext cx="1302385" cy="123126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242810" y="3482975"/>
            <a:ext cx="1302385" cy="123126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242810" y="4968875"/>
            <a:ext cx="1302385" cy="123126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672195" y="2005330"/>
            <a:ext cx="1302385" cy="123126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8672195" y="3491230"/>
            <a:ext cx="1302385" cy="123126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8672195" y="4977130"/>
            <a:ext cx="1302385" cy="123126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0101580" y="2013585"/>
            <a:ext cx="1302385" cy="123126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0101580" y="3499485"/>
            <a:ext cx="1302385" cy="123126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0101580" y="4985385"/>
            <a:ext cx="1302385" cy="123126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7437755" y="2013585"/>
            <a:ext cx="912495" cy="917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Picture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9041130" y="2106295"/>
            <a:ext cx="737870" cy="8248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Picture 101"/>
          <p:cNvPicPr/>
          <p:nvPr/>
        </p:nvPicPr>
        <p:blipFill>
          <a:blip r:embed="rId3"/>
          <a:srcRect l="21885"/>
          <a:stretch>
            <a:fillRect/>
          </a:stretch>
        </p:blipFill>
        <p:spPr>
          <a:xfrm>
            <a:off x="10296525" y="2106295"/>
            <a:ext cx="915670" cy="7200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Picture 102"/>
          <p:cNvPicPr/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8851900" y="3626485"/>
            <a:ext cx="942975" cy="6553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Picture 103"/>
          <p:cNvPicPr/>
          <p:nvPr/>
        </p:nvPicPr>
        <p:blipFill>
          <a:blip r:embed="rId5"/>
          <a:srcRect l="25304" t="24422" r="23970" b="24356"/>
          <a:stretch>
            <a:fillRect/>
          </a:stretch>
        </p:blipFill>
        <p:spPr>
          <a:xfrm>
            <a:off x="7616825" y="3576955"/>
            <a:ext cx="554355" cy="746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Picture 104"/>
          <p:cNvPicPr/>
          <p:nvPr/>
        </p:nvPicPr>
        <p:blipFill>
          <a:blip r:embed="rId6"/>
          <a:stretch>
            <a:fillRect/>
          </a:stretch>
        </p:blipFill>
        <p:spPr>
          <a:xfrm>
            <a:off x="10475595" y="3626485"/>
            <a:ext cx="633095" cy="6369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" name="Picture 106"/>
          <p:cNvPicPr/>
          <p:nvPr/>
        </p:nvPicPr>
        <p:blipFill>
          <a:blip r:embed="rId7"/>
          <a:stretch>
            <a:fillRect/>
          </a:stretch>
        </p:blipFill>
        <p:spPr>
          <a:xfrm>
            <a:off x="10167620" y="642620"/>
            <a:ext cx="377825" cy="377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8" name="Picture 107"/>
          <p:cNvPicPr/>
          <p:nvPr/>
        </p:nvPicPr>
        <p:blipFill>
          <a:blip r:embed="rId8"/>
          <a:srcRect t="25963" b="30259"/>
          <a:stretch>
            <a:fillRect/>
          </a:stretch>
        </p:blipFill>
        <p:spPr>
          <a:xfrm>
            <a:off x="10147300" y="5063490"/>
            <a:ext cx="1095375" cy="6870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9" name="Picture 108"/>
          <p:cNvPicPr/>
          <p:nvPr/>
        </p:nvPicPr>
        <p:blipFill>
          <a:blip r:embed="rId9"/>
          <a:stretch>
            <a:fillRect/>
          </a:stretch>
        </p:blipFill>
        <p:spPr>
          <a:xfrm>
            <a:off x="7561580" y="5068570"/>
            <a:ext cx="609600" cy="609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0" name="Picture 109"/>
          <p:cNvPicPr/>
          <p:nvPr/>
        </p:nvPicPr>
        <p:blipFill>
          <a:blip r:embed="rId10"/>
          <a:stretch>
            <a:fillRect/>
          </a:stretch>
        </p:blipFill>
        <p:spPr>
          <a:xfrm>
            <a:off x="9133205" y="5074920"/>
            <a:ext cx="422275" cy="603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Flowchart: Extract 15"/>
          <p:cNvSpPr/>
          <p:nvPr/>
        </p:nvSpPr>
        <p:spPr>
          <a:xfrm>
            <a:off x="7561580" y="2894965"/>
            <a:ext cx="233680" cy="233680"/>
          </a:xfrm>
          <a:prstGeom prst="flowChartExtra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Flowchart: Extract 16"/>
          <p:cNvSpPr/>
          <p:nvPr/>
        </p:nvSpPr>
        <p:spPr>
          <a:xfrm rot="10800000">
            <a:off x="7937500" y="2894965"/>
            <a:ext cx="233680" cy="233680"/>
          </a:xfrm>
          <a:prstGeom prst="flowChartExtra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Flowchart: Extract 17"/>
          <p:cNvSpPr/>
          <p:nvPr/>
        </p:nvSpPr>
        <p:spPr>
          <a:xfrm>
            <a:off x="9045575" y="2934970"/>
            <a:ext cx="233680" cy="233680"/>
          </a:xfrm>
          <a:prstGeom prst="flowChartExtra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Flowchart: Extract 18"/>
          <p:cNvSpPr/>
          <p:nvPr/>
        </p:nvSpPr>
        <p:spPr>
          <a:xfrm rot="10800000">
            <a:off x="9421495" y="2934970"/>
            <a:ext cx="233680" cy="233680"/>
          </a:xfrm>
          <a:prstGeom prst="flowChartExtra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Flowchart: Extract 19"/>
          <p:cNvSpPr/>
          <p:nvPr/>
        </p:nvSpPr>
        <p:spPr>
          <a:xfrm>
            <a:off x="10407650" y="2956560"/>
            <a:ext cx="233680" cy="233680"/>
          </a:xfrm>
          <a:prstGeom prst="flowChartExtra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Flowchart: Extract 20"/>
          <p:cNvSpPr/>
          <p:nvPr/>
        </p:nvSpPr>
        <p:spPr>
          <a:xfrm rot="10800000">
            <a:off x="10783570" y="2956560"/>
            <a:ext cx="233680" cy="233680"/>
          </a:xfrm>
          <a:prstGeom prst="flowChartExtra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Flowchart: Extract 21"/>
          <p:cNvSpPr/>
          <p:nvPr/>
        </p:nvSpPr>
        <p:spPr>
          <a:xfrm>
            <a:off x="7613650" y="4372610"/>
            <a:ext cx="233680" cy="233680"/>
          </a:xfrm>
          <a:prstGeom prst="flowChartExtra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Flowchart: Extract 22"/>
          <p:cNvSpPr/>
          <p:nvPr/>
        </p:nvSpPr>
        <p:spPr>
          <a:xfrm rot="10800000">
            <a:off x="7989570" y="4372610"/>
            <a:ext cx="233680" cy="233680"/>
          </a:xfrm>
          <a:prstGeom prst="flowChartExtra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Flowchart: Extract 23"/>
          <p:cNvSpPr/>
          <p:nvPr/>
        </p:nvSpPr>
        <p:spPr>
          <a:xfrm>
            <a:off x="9097645" y="4412615"/>
            <a:ext cx="233680" cy="233680"/>
          </a:xfrm>
          <a:prstGeom prst="flowChartExtra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Flowchart: Extract 24"/>
          <p:cNvSpPr/>
          <p:nvPr/>
        </p:nvSpPr>
        <p:spPr>
          <a:xfrm rot="10800000">
            <a:off x="9473565" y="4412615"/>
            <a:ext cx="233680" cy="233680"/>
          </a:xfrm>
          <a:prstGeom prst="flowChartExtra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Flowchart: Extract 25"/>
          <p:cNvSpPr/>
          <p:nvPr/>
        </p:nvSpPr>
        <p:spPr>
          <a:xfrm>
            <a:off x="10459720" y="4434205"/>
            <a:ext cx="233680" cy="233680"/>
          </a:xfrm>
          <a:prstGeom prst="flowChartExtra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Flowchart: Extract 26"/>
          <p:cNvSpPr/>
          <p:nvPr/>
        </p:nvSpPr>
        <p:spPr>
          <a:xfrm rot="10800000">
            <a:off x="10835640" y="4434205"/>
            <a:ext cx="233680" cy="233680"/>
          </a:xfrm>
          <a:prstGeom prst="flowChartExtra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Flowchart: Extract 27"/>
          <p:cNvSpPr/>
          <p:nvPr/>
        </p:nvSpPr>
        <p:spPr>
          <a:xfrm>
            <a:off x="7561580" y="5749925"/>
            <a:ext cx="233680" cy="233680"/>
          </a:xfrm>
          <a:prstGeom prst="flowChartExtra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Flowchart: Extract 28"/>
          <p:cNvSpPr/>
          <p:nvPr/>
        </p:nvSpPr>
        <p:spPr>
          <a:xfrm rot="10800000">
            <a:off x="7937500" y="5749925"/>
            <a:ext cx="233680" cy="233680"/>
          </a:xfrm>
          <a:prstGeom prst="flowChartExtra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Flowchart: Extract 29"/>
          <p:cNvSpPr/>
          <p:nvPr/>
        </p:nvSpPr>
        <p:spPr>
          <a:xfrm>
            <a:off x="9045575" y="5789930"/>
            <a:ext cx="233680" cy="233680"/>
          </a:xfrm>
          <a:prstGeom prst="flowChartExtra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Flowchart: Extract 30"/>
          <p:cNvSpPr/>
          <p:nvPr/>
        </p:nvSpPr>
        <p:spPr>
          <a:xfrm rot="10800000">
            <a:off x="9421495" y="5789930"/>
            <a:ext cx="233680" cy="233680"/>
          </a:xfrm>
          <a:prstGeom prst="flowChartExtra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Flowchart: Extract 31"/>
          <p:cNvSpPr/>
          <p:nvPr/>
        </p:nvSpPr>
        <p:spPr>
          <a:xfrm>
            <a:off x="10407650" y="5811520"/>
            <a:ext cx="233680" cy="233680"/>
          </a:xfrm>
          <a:prstGeom prst="flowChartExtra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Flowchart: Extract 32"/>
          <p:cNvSpPr/>
          <p:nvPr/>
        </p:nvSpPr>
        <p:spPr>
          <a:xfrm rot="10800000">
            <a:off x="10783570" y="5811520"/>
            <a:ext cx="233680" cy="233680"/>
          </a:xfrm>
          <a:prstGeom prst="flowChartExtra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285750" y="4518660"/>
            <a:ext cx="3642995" cy="1743974"/>
            <a:chOff x="450" y="3258"/>
            <a:chExt cx="13795" cy="6605"/>
          </a:xfrm>
        </p:grpSpPr>
        <p:sp>
          <p:nvSpPr>
            <p:cNvPr id="34" name="Rounded Rectangle 33"/>
            <p:cNvSpPr/>
            <p:nvPr/>
          </p:nvSpPr>
          <p:spPr>
            <a:xfrm>
              <a:off x="5898" y="3258"/>
              <a:ext cx="2900" cy="2653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5" name="Text Box 34"/>
            <p:cNvSpPr txBox="1"/>
            <p:nvPr/>
          </p:nvSpPr>
          <p:spPr>
            <a:xfrm>
              <a:off x="6360" y="3410"/>
              <a:ext cx="1975" cy="1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000"/>
                <a:t>Home Page</a:t>
              </a:r>
              <a:endParaRPr lang="en-US" sz="10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450" y="3258"/>
              <a:ext cx="2900" cy="2653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7" name="Text Box 36"/>
            <p:cNvSpPr txBox="1"/>
            <p:nvPr/>
          </p:nvSpPr>
          <p:spPr>
            <a:xfrm>
              <a:off x="450" y="3410"/>
              <a:ext cx="2657" cy="1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900"/>
                <a:t>Messages Page</a:t>
              </a:r>
              <a:endParaRPr lang="en-US" sz="90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11345" y="3258"/>
              <a:ext cx="2900" cy="2653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9" name="Text Box 38"/>
            <p:cNvSpPr txBox="1"/>
            <p:nvPr/>
          </p:nvSpPr>
          <p:spPr>
            <a:xfrm>
              <a:off x="11807" y="3410"/>
              <a:ext cx="1975" cy="1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900"/>
                <a:t>Search Page</a:t>
              </a:r>
              <a:endParaRPr lang="en-US" sz="90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5897" y="7210"/>
              <a:ext cx="2900" cy="2653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1" name="Text Box 40"/>
            <p:cNvSpPr txBox="1"/>
            <p:nvPr/>
          </p:nvSpPr>
          <p:spPr>
            <a:xfrm>
              <a:off x="6359" y="7362"/>
              <a:ext cx="1975" cy="1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200"/>
                <a:t>Post Page</a:t>
              </a:r>
              <a:endParaRPr lang="en-US" sz="1200"/>
            </a:p>
          </p:txBody>
        </p:sp>
        <p:sp>
          <p:nvSpPr>
            <p:cNvPr id="42" name="Left Arrow 41"/>
            <p:cNvSpPr/>
            <p:nvPr/>
          </p:nvSpPr>
          <p:spPr>
            <a:xfrm>
              <a:off x="3713" y="3520"/>
              <a:ext cx="1823" cy="470"/>
            </a:xfrm>
            <a:prstGeom prst="leftArrow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3" name="Left Arrow 42"/>
            <p:cNvSpPr/>
            <p:nvPr/>
          </p:nvSpPr>
          <p:spPr>
            <a:xfrm>
              <a:off x="9160" y="4742"/>
              <a:ext cx="1823" cy="470"/>
            </a:xfrm>
            <a:prstGeom prst="leftArrow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4" name="Left Arrow 43"/>
            <p:cNvSpPr/>
            <p:nvPr/>
          </p:nvSpPr>
          <p:spPr>
            <a:xfrm rot="10800000">
              <a:off x="9160" y="3520"/>
              <a:ext cx="1823" cy="470"/>
            </a:xfrm>
            <a:prstGeom prst="leftArrow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5" name="Left Arrow 44"/>
            <p:cNvSpPr/>
            <p:nvPr/>
          </p:nvSpPr>
          <p:spPr>
            <a:xfrm rot="10800000">
              <a:off x="3713" y="4742"/>
              <a:ext cx="1823" cy="470"/>
            </a:xfrm>
            <a:prstGeom prst="leftArrow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6" name="Left Arrow 45"/>
            <p:cNvSpPr/>
            <p:nvPr/>
          </p:nvSpPr>
          <p:spPr>
            <a:xfrm rot="16200000">
              <a:off x="6229" y="6325"/>
              <a:ext cx="1062" cy="470"/>
            </a:xfrm>
            <a:prstGeom prst="leftArrow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7" name="Left Arrow 46"/>
            <p:cNvSpPr/>
            <p:nvPr/>
          </p:nvSpPr>
          <p:spPr>
            <a:xfrm rot="5400000">
              <a:off x="7295" y="6325"/>
              <a:ext cx="1062" cy="470"/>
            </a:xfrm>
            <a:prstGeom prst="leftArrow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49" name="Straight Connector 48"/>
          <p:cNvCxnSpPr/>
          <p:nvPr/>
        </p:nvCxnSpPr>
        <p:spPr>
          <a:xfrm flipV="1">
            <a:off x="3181350" y="947420"/>
            <a:ext cx="3640455" cy="36118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213100" y="5200650"/>
            <a:ext cx="4248785" cy="11258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11" name="Picture 110"/>
          <p:cNvPicPr/>
          <p:nvPr/>
        </p:nvPicPr>
        <p:blipFill>
          <a:blip r:embed="rId11">
            <a:grayscl/>
          </a:blip>
          <a:stretch>
            <a:fillRect/>
          </a:stretch>
        </p:blipFill>
        <p:spPr>
          <a:xfrm>
            <a:off x="10918825" y="631825"/>
            <a:ext cx="511810" cy="4692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Your Task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/>
              <a:t>Develop a social media platform website with the following components</a:t>
            </a:r>
            <a:endParaRPr lang="en-US"/>
          </a:p>
          <a:p>
            <a:pPr lvl="1"/>
            <a:r>
              <a:rPr lang="en-US"/>
              <a:t>Home / Feed page</a:t>
            </a:r>
            <a:endParaRPr lang="en-US"/>
          </a:p>
          <a:p>
            <a:pPr lvl="1"/>
            <a:r>
              <a:rPr lang="en-US"/>
              <a:t>Profile page</a:t>
            </a:r>
            <a:endParaRPr lang="en-US"/>
          </a:p>
          <a:p>
            <a:pPr lvl="1"/>
            <a:r>
              <a:rPr lang="en-US"/>
              <a:t>Post page</a:t>
            </a:r>
            <a:endParaRPr lang="en-US"/>
          </a:p>
          <a:p>
            <a:pPr lvl="0"/>
            <a:r>
              <a:rPr lang="en-US"/>
              <a:t>Before creating the website, design a sitemap to organize the navigational relationships.</a:t>
            </a:r>
            <a:endParaRPr lang="en-US"/>
          </a:p>
          <a:p>
            <a:pPr lvl="0"/>
            <a:r>
              <a:rPr lang="en-US"/>
              <a:t>Before creating the pages on the website, design pagemaps to organize the information displayed on each page.</a:t>
            </a:r>
            <a:endParaRPr lang="en-US"/>
          </a:p>
          <a:p>
            <a:pPr lvl="0"/>
            <a:r>
              <a:rPr lang="en-US"/>
              <a:t>You will submit your sitemap and pagemaps along with your website.</a:t>
            </a:r>
            <a:endParaRPr lang="en-US"/>
          </a:p>
          <a:p>
            <a:pPr lvl="0"/>
            <a:r>
              <a:rPr lang="en-US"/>
              <a:t>You will present your website to the class. </a:t>
            </a:r>
            <a:endParaRPr lang="en-US"/>
          </a:p>
          <a:p>
            <a:pPr lvl="0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60295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  <a:cs typeface="+mn-lt"/>
                <a:sym typeface="+mn-ea"/>
              </a:rPr>
              <a:t>SMP Project Rubric</a:t>
            </a:r>
            <a:endParaRPr lang="en-US" dirty="0">
              <a:latin typeface="+mn-lt"/>
              <a:cs typeface="+mn-lt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27025" y="1825625"/>
          <a:ext cx="11702415" cy="437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54525"/>
                <a:gridCol w="2628900"/>
                <a:gridCol w="461899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b="1"/>
                        <a:t>Content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b="1"/>
                        <a:t>Design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b="1"/>
                        <a:t>Technical Expertise</a:t>
                      </a:r>
                      <a:endParaRPr lang="en-US" b="1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lvl="1"/>
                      <a:r>
                        <a:rPr lang="en-US" sz="1400"/>
                        <a:t>3: Project includes all of the following components:</a:t>
                      </a:r>
                      <a:endParaRPr lang="en-US" sz="1400"/>
                    </a:p>
                    <a:p>
                      <a:pPr lvl="1"/>
                      <a:r>
                        <a:rPr lang="en-US" sz="1400"/>
                        <a:t>- Home / Feed Page</a:t>
                      </a:r>
                      <a:endParaRPr lang="en-US" sz="1400"/>
                    </a:p>
                    <a:p>
                      <a:pPr lvl="1"/>
                      <a:r>
                        <a:rPr lang="en-US" sz="1400"/>
                        <a:t>- Profile Page</a:t>
                      </a:r>
                      <a:endParaRPr lang="en-US" sz="1400"/>
                    </a:p>
                    <a:p>
                      <a:pPr lvl="1"/>
                      <a:r>
                        <a:rPr lang="en-US" sz="1400"/>
                        <a:t>- Post Page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3: Design and user flow of the website is intuitive and causes minimal frustration to the user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3: Project makes use of a majority of web design components discussed in class in a way that makes sense for the design of the project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2: Project is missing one of the above components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2: Up to two instances of poor design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2: N/A 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1: Project is missing two of the above components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1: Up to five instances of poor design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1: N/A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0: Project is missing more than two components or was not attempted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0: More than five instances of poor design or was not attempted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0: Project uses little to no web design components discussed in class or was not attempted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ibbon: Tilted Up 1"/>
          <p:cNvSpPr/>
          <p:nvPr/>
        </p:nvSpPr>
        <p:spPr>
          <a:xfrm>
            <a:off x="8221211" y="113557"/>
            <a:ext cx="3607267" cy="1484852"/>
          </a:xfrm>
          <a:prstGeom prst="ribbon2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 to 3 BONUS POINTS for creativity and originality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42982" y="1280160"/>
          <a:ext cx="7707387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69129"/>
                <a:gridCol w="2569129"/>
                <a:gridCol w="25691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Presentation Skills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Knowledge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Team Synergy (solo = instant 3)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– Presenter(s) had less than 3 awkward pauses and filler words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– Presenter(s) answered all student and teacher questions sufficiently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3 – Presenter(s) distributed work evenly amongst themselves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– Up to 5 occasions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– Up to 2 occasions of insufficient answers given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– Up to 10 occasions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– Up to 4 occasions given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1 – Present(</a:t>
                      </a:r>
                      <a:r>
                        <a:rPr lang="en-US" dirty="0" err="1"/>
                        <a:t>ers</a:t>
                      </a:r>
                      <a:r>
                        <a:rPr lang="en-US" dirty="0"/>
                        <a:t>) did not evenly distribute work amongst themselves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– More than 10 occasions or not attempted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– More than 4 occasions or not attempted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0 – No attempt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32789" y="369116"/>
            <a:ext cx="592645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cs typeface="+mn-lt"/>
                <a:sym typeface="+mn-ea"/>
              </a:rPr>
              <a:t>SMP </a:t>
            </a:r>
            <a:r>
              <a:rPr lang="en-US" sz="4400" b="1" dirty="0">
                <a:sym typeface="+mn-ea"/>
              </a:rPr>
              <a:t>Presentation Rubric</a:t>
            </a:r>
            <a:endParaRPr lang="en-US" sz="4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2579</Words>
  <Application>WPS Presentation</Application>
  <PresentationFormat>Widescreen</PresentationFormat>
  <Paragraphs>118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Social Media Platform</vt:lpstr>
      <vt:lpstr>What is it?</vt:lpstr>
      <vt:lpstr>Sitemap Example</vt:lpstr>
      <vt:lpstr>Pagemap Example</vt:lpstr>
      <vt:lpstr>Your Task</vt:lpstr>
      <vt:lpstr>SMP Project Rubric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Choose Your Own Adventure Website</dc:title>
  <dc:creator>Mr. Gross</dc:creator>
  <cp:lastModifiedBy>Mr. Gross</cp:lastModifiedBy>
  <cp:revision>11</cp:revision>
  <dcterms:created xsi:type="dcterms:W3CDTF">2023-10-09T13:45:00Z</dcterms:created>
  <dcterms:modified xsi:type="dcterms:W3CDTF">2023-10-09T18:00:15Z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6065778E18494A7188C83CAF2C6D5110_13</vt:lpwstr>
  </property>
  <property fmtid="{D5CDD505-2E9C-101B-9397-08002B2CF9AE}" pid="3" name="KSOProductBuildVer">
    <vt:lpwstr>1033-12.2.0.13215</vt:lpwstr>
  </property>
</Properties>
</file>