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Lecture 7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Introduction to the Internet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Navigating to a Website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When you click a link, type in a URL, search on Google, etc., you are attempting to navigate to a website</a:t>
            </a:r>
            <a:endParaRPr lang="en-US"/>
          </a:p>
          <a:p>
            <a:r>
              <a:rPr lang="en-US"/>
              <a:t>Question: What happens when you attempt to navigate to a website?</a:t>
            </a:r>
            <a:endParaRPr lang="en-US"/>
          </a:p>
          <a:p>
            <a:r>
              <a:rPr lang="en-US"/>
              <a:t>Answer: The following process happens:</a:t>
            </a:r>
            <a:endParaRPr lang="en-US"/>
          </a:p>
          <a:p>
            <a:pPr marL="971550" lvl="1" indent="-514350">
              <a:buAutoNum type="arabicPeriod"/>
            </a:pPr>
            <a:r>
              <a:rPr lang="en-US"/>
              <a:t>Your device sends a message to your network host (WIFI, Ethernet), requesting information about a certain website. </a:t>
            </a:r>
            <a:endParaRPr lang="en-US"/>
          </a:p>
          <a:p>
            <a:pPr marL="971550" lvl="1" indent="-514350">
              <a:buAutoNum type="arabicPeriod"/>
            </a:pPr>
            <a:r>
              <a:rPr lang="en-US"/>
              <a:t>Your network host sends this message to your Internet Service Provider (ISP).</a:t>
            </a:r>
            <a:endParaRPr lang="en-US"/>
          </a:p>
          <a:p>
            <a:pPr marL="971550" lvl="1" indent="-514350">
              <a:buAutoNum type="arabicPeriod"/>
            </a:pPr>
            <a:r>
              <a:rPr lang="en-US"/>
              <a:t>Your Internet Service Provider talks to other ISPs throughout the county, state, country, and world, to determine where the information about the website exists.</a:t>
            </a:r>
            <a:endParaRPr lang="en-US"/>
          </a:p>
          <a:p>
            <a:pPr marL="971550" lvl="1" indent="-514350">
              <a:buAutoNum type="arabicPeriod"/>
            </a:pP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Navigating to a Website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/>
              <a:t>When you click a link, type in a URL, search on Google, etc., you are attempting to navigate to a website</a:t>
            </a:r>
            <a:endParaRPr lang="en-US"/>
          </a:p>
          <a:p>
            <a:r>
              <a:rPr lang="en-US"/>
              <a:t>Question: What happens when you attempt to navigate to a website?</a:t>
            </a:r>
            <a:endParaRPr lang="en-US"/>
          </a:p>
          <a:p>
            <a:r>
              <a:rPr lang="en-US"/>
              <a:t>Answer: The following process happens:</a:t>
            </a:r>
            <a:endParaRPr lang="en-US"/>
          </a:p>
          <a:p>
            <a:pPr marL="971550" lvl="1" indent="-514350">
              <a:buAutoNum type="arabicPeriod"/>
            </a:pPr>
            <a:r>
              <a:rPr lang="en-US"/>
              <a:t>Your device sends a message to your network host (WIFI, Ethernet), requesting information about a certain website. </a:t>
            </a:r>
            <a:endParaRPr lang="en-US"/>
          </a:p>
          <a:p>
            <a:pPr marL="971550" lvl="1" indent="-514350">
              <a:buAutoNum type="arabicPeriod"/>
            </a:pPr>
            <a:r>
              <a:rPr lang="en-US"/>
              <a:t>Your network host sends this message to your Internet Service Provider (ISP).</a:t>
            </a:r>
            <a:endParaRPr lang="en-US"/>
          </a:p>
          <a:p>
            <a:pPr marL="971550" lvl="1" indent="-514350">
              <a:buAutoNum type="arabicPeriod"/>
            </a:pPr>
            <a:r>
              <a:rPr lang="en-US"/>
              <a:t>Your Internet Service Provider talks to other ISPs throughout the county, state, country, and world, to determine where the information about the website exists.</a:t>
            </a:r>
            <a:endParaRPr lang="en-US"/>
          </a:p>
          <a:p>
            <a:pPr marL="971550" lvl="1" indent="-514350">
              <a:buAutoNum type="arabicPeriod"/>
            </a:pPr>
            <a:r>
              <a:rPr lang="en-US"/>
              <a:t>Once the location of the information has been found, the request message is sent to the computer that stores that information.</a:t>
            </a:r>
            <a:endParaRPr lang="en-US"/>
          </a:p>
          <a:p>
            <a:pPr marL="971550" lvl="1" indent="-514350">
              <a:buAutoNum type="arabicPeriod"/>
            </a:pP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Navigating to a Website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en-US"/>
              <a:t>When you click a link, type in a URL, search on Google, etc., you are attempting to navigate to a website</a:t>
            </a:r>
            <a:endParaRPr lang="en-US"/>
          </a:p>
          <a:p>
            <a:r>
              <a:rPr lang="en-US"/>
              <a:t>Question: What happens when you attempt to navigate to a website?</a:t>
            </a:r>
            <a:endParaRPr lang="en-US"/>
          </a:p>
          <a:p>
            <a:r>
              <a:rPr lang="en-US"/>
              <a:t>Answer: The following process happens:</a:t>
            </a:r>
            <a:endParaRPr lang="en-US"/>
          </a:p>
          <a:p>
            <a:pPr marL="971550" lvl="1" indent="-514350">
              <a:buAutoNum type="arabicPeriod"/>
            </a:pPr>
            <a:r>
              <a:rPr lang="en-US"/>
              <a:t>Your device sends a message to your network host (WIFI, Ethernet), requesting information about a certain website. </a:t>
            </a:r>
            <a:endParaRPr lang="en-US"/>
          </a:p>
          <a:p>
            <a:pPr marL="971550" lvl="1" indent="-514350">
              <a:buAutoNum type="arabicPeriod"/>
            </a:pPr>
            <a:r>
              <a:rPr lang="en-US"/>
              <a:t>Your network host sends this message to your Internet Service Provider (ISP).</a:t>
            </a:r>
            <a:endParaRPr lang="en-US"/>
          </a:p>
          <a:p>
            <a:pPr marL="971550" lvl="1" indent="-514350">
              <a:buAutoNum type="arabicPeriod"/>
            </a:pPr>
            <a:r>
              <a:rPr lang="en-US"/>
              <a:t>Your Internet Service Provider talks to other ISPs throughout the county, state, country, and world, to determine where the information about the website exists.</a:t>
            </a:r>
            <a:endParaRPr lang="en-US"/>
          </a:p>
          <a:p>
            <a:pPr marL="971550" lvl="1" indent="-514350">
              <a:buAutoNum type="arabicPeriod"/>
            </a:pPr>
            <a:r>
              <a:rPr lang="en-US"/>
              <a:t>Once the location of the information has been found, the request message is sent to the computer that stores that information.</a:t>
            </a:r>
            <a:endParaRPr lang="en-US"/>
          </a:p>
          <a:p>
            <a:pPr marL="971550" lvl="1" indent="-514350">
              <a:buAutoNum type="arabicPeriod"/>
            </a:pPr>
            <a:r>
              <a:rPr lang="en-US"/>
              <a:t>The computer that stores the information then sends the information back in a response message to your computer.</a:t>
            </a:r>
            <a:endParaRPr lang="en-US"/>
          </a:p>
          <a:p>
            <a:pPr marL="971550" lvl="1" indent="-514350">
              <a:buAutoNum type="arabicPeriod"/>
            </a:pP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Navigating to a Website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en-US"/>
              <a:t>When you click a link, type in a URL, search on Google, etc., you are attempting to navigate to a website</a:t>
            </a:r>
            <a:endParaRPr lang="en-US"/>
          </a:p>
          <a:p>
            <a:r>
              <a:rPr lang="en-US"/>
              <a:t>Question: What happens when you attempt to navigate to a website?</a:t>
            </a:r>
            <a:endParaRPr lang="en-US"/>
          </a:p>
          <a:p>
            <a:r>
              <a:rPr lang="en-US"/>
              <a:t>Answer: The following process happens:</a:t>
            </a:r>
            <a:endParaRPr lang="en-US"/>
          </a:p>
          <a:p>
            <a:pPr marL="971550" lvl="1" indent="-514350">
              <a:buAutoNum type="arabicPeriod"/>
            </a:pPr>
            <a:r>
              <a:rPr lang="en-US"/>
              <a:t>Your device sends a message to your network host (WIFI, Ethernet), requesting information about a certain website. </a:t>
            </a:r>
            <a:endParaRPr lang="en-US"/>
          </a:p>
          <a:p>
            <a:pPr marL="971550" lvl="1" indent="-514350">
              <a:buAutoNum type="arabicPeriod"/>
            </a:pPr>
            <a:r>
              <a:rPr lang="en-US"/>
              <a:t>Your network host sends this message to your Internet Service Provider (ISP).</a:t>
            </a:r>
            <a:endParaRPr lang="en-US"/>
          </a:p>
          <a:p>
            <a:pPr marL="971550" lvl="1" indent="-514350">
              <a:buAutoNum type="arabicPeriod"/>
            </a:pPr>
            <a:r>
              <a:rPr lang="en-US"/>
              <a:t>Your Internet Service Provider talks to other ISPs throughout the county, state, country, and world, to determine where the information about the website exists.</a:t>
            </a:r>
            <a:endParaRPr lang="en-US"/>
          </a:p>
          <a:p>
            <a:pPr marL="971550" lvl="1" indent="-514350">
              <a:buAutoNum type="arabicPeriod"/>
            </a:pPr>
            <a:r>
              <a:rPr lang="en-US"/>
              <a:t>Once the location of the information has been found, the request message is sent to the computer that stores that information.</a:t>
            </a:r>
            <a:endParaRPr lang="en-US"/>
          </a:p>
          <a:p>
            <a:pPr marL="971550" lvl="1" indent="-514350">
              <a:buAutoNum type="arabicPeriod"/>
            </a:pPr>
            <a:r>
              <a:rPr lang="en-US"/>
              <a:t>The computer that stores the information then sends the information back in a response message to your computer.</a:t>
            </a:r>
            <a:endParaRPr lang="en-US"/>
          </a:p>
          <a:p>
            <a:pPr marL="971550" lvl="1" indent="-514350">
              <a:buAutoNum type="arabicPeriod"/>
            </a:pPr>
            <a:r>
              <a:rPr lang="en-US"/>
              <a:t>Your computer interprets the response message according to the information that was sent back. 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Navigating to a Website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Example: Going to Google.com 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Navigating to a Website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Example: Going to Google.com 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You open a web browser and type in “https://google.com” or “www.google.com”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Navigating to a Website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Example: Going to Google.com 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You open a web browser and type in “https://google.com” or “www.google.com”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Your web browser builds a message requesting the contents of the webpage found at that web address and forwards it up the previously discussed chain to your ISP. </a:t>
            </a:r>
            <a:endParaRPr lang="en-US"/>
          </a:p>
          <a:p>
            <a:pPr marL="514350" indent="-514350">
              <a:buAutoNum type="arabicPeriod"/>
            </a:pP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Navigating to a Website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Example: Going to Google.com 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You open a web browser and type in “https://google.com” or “www.google.com”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Your web browser builds a message requesting the contents of the webpage found at that web address and forwards it up the previously discussed chain to your ISP. 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A server that stores the Google Home Page web file is contacted by your ISP and sends the web file back to your computer.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Navigating to a Website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Example: Going to Google.com 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You open a web browser and type in “https://google.com” or “www.google.com”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Your web browser builds a message requesting the contents of the webpage found at that web address and forwards it up the previously discussed chain to your ISP. 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A server that stores the Google Home Page web file is contacted by your ISP and sends the web file back to your computer.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Your computer displays the web file it receives. 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Navigating to a Website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Example: Logging into Sapphire 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You navigate to Sapphire’s website in the manner described in the previous example.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The Internet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Question: What is the internet?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Navigating to a Website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Example: Logging into Sapphire 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You navigate to Sapphire’s website in the manner described in the previous example.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You input your Sapphire username and password in appropriate fields on the website and click “Log In”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Navigating to a Website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Example: Logging into Sapphire 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You navigate to Sapphire’s website in the manner described in the previous example.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You input your Sapphire username and password in appropriate fields on the website </a:t>
            </a:r>
            <a:r>
              <a:rPr lang="en-US">
                <a:sym typeface="+mn-ea"/>
              </a:rPr>
              <a:t>and click “Log In”</a:t>
            </a:r>
            <a:endParaRPr lang="en-US">
              <a:sym typeface="+mn-ea"/>
            </a:endParaRPr>
          </a:p>
          <a:p>
            <a:pPr marL="514350" indent="-514350">
              <a:buAutoNum type="arabicPeriod"/>
            </a:pPr>
            <a:r>
              <a:rPr lang="en-US"/>
              <a:t>Your username and password are sent to the computer that hosts the Sapphire website.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Navigating to a Website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Example: Logging into Sapphire 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You navigate to Sapphire’s website in the manner described in the previous example.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You input your Sapphire username and password in appropriate fields on the website </a:t>
            </a:r>
            <a:r>
              <a:rPr lang="en-US">
                <a:sym typeface="+mn-ea"/>
              </a:rPr>
              <a:t>and click “Log In”</a:t>
            </a:r>
            <a:endParaRPr lang="en-US">
              <a:sym typeface="+mn-ea"/>
            </a:endParaRPr>
          </a:p>
          <a:p>
            <a:pPr marL="514350" indent="-514350">
              <a:buAutoNum type="arabicPeriod"/>
            </a:pPr>
            <a:r>
              <a:rPr lang="en-US"/>
              <a:t>Your username and password are sent to the computer that hosts the Sapphire website.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The computer checks your username and password to see if an account exists with that information.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Navigating to a Website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en-US"/>
              <a:t>Example: Logging into Sapphire 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You navigate to Sapphire’s website in the manner described in the previous example.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You input your Sapphire username and password in appropriate fields on the website </a:t>
            </a:r>
            <a:r>
              <a:rPr lang="en-US">
                <a:sym typeface="+mn-ea"/>
              </a:rPr>
              <a:t>and click “Log In”</a:t>
            </a:r>
            <a:endParaRPr lang="en-US">
              <a:sym typeface="+mn-ea"/>
            </a:endParaRPr>
          </a:p>
          <a:p>
            <a:pPr marL="514350" indent="-514350">
              <a:buAutoNum type="arabicPeriod"/>
            </a:pPr>
            <a:r>
              <a:rPr lang="en-US"/>
              <a:t>Your username and password are sent to the computer that hosts the Sapphire website.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The computer checks your username and password to see if an account exists with that information.</a:t>
            </a:r>
            <a:endParaRPr lang="en-US"/>
          </a:p>
          <a:p>
            <a:pPr marL="971550" lvl="1" indent="-514350">
              <a:buFont typeface="+mj-lt"/>
              <a:buAutoNum type="alphaLcParenR"/>
            </a:pPr>
            <a:r>
              <a:rPr lang="en-US"/>
              <a:t>If an account exists, the computer responds with a webpage with information specific to your account.</a:t>
            </a:r>
            <a:endParaRPr lang="en-US"/>
          </a:p>
          <a:p>
            <a:pPr marL="971550" lvl="1" indent="-514350">
              <a:buFont typeface="+mj-lt"/>
              <a:buAutoNum type="alphaLcParenR"/>
            </a:pPr>
            <a:r>
              <a:rPr lang="en-US"/>
              <a:t>If an account doesn’t exist, the computer responds with a webpage saying that no account was found and that you should try logging in again, or reset your password.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Navigating to a Website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When we talk about navigating the internet, there are some key components we need to know:</a:t>
            </a:r>
            <a:endParaRPr lang="en-US"/>
          </a:p>
          <a:p>
            <a:pPr lvl="1"/>
            <a:r>
              <a:rPr lang="en-US"/>
              <a:t>Client: the person using a computer who wants information. </a:t>
            </a:r>
            <a:endParaRPr lang="en-US"/>
          </a:p>
          <a:p>
            <a:pPr lvl="1"/>
            <a:r>
              <a:rPr lang="en-US"/>
              <a:t>Server: the computer that stores information about a website that a client wants and the way to process client request messages. </a:t>
            </a:r>
            <a:endParaRPr lang="en-US"/>
          </a:p>
          <a:p>
            <a:pPr lvl="1"/>
            <a:r>
              <a:rPr lang="en-US"/>
              <a:t>Database: a collection of information used by servers to personalize websites, including information such as usernames, passwords, and profile pictures, as an example. </a:t>
            </a:r>
            <a:endParaRPr lang="en-US"/>
          </a:p>
          <a:p>
            <a:pPr lvl="0"/>
            <a:r>
              <a:rPr lang="en-US">
                <a:sym typeface="+mn-ea"/>
              </a:rPr>
              <a:t>With these terms, we can create the typical flow for certain web-related actions.</a:t>
            </a:r>
            <a:endParaRPr lang="en-US"/>
          </a:p>
          <a:p>
            <a:pPr marL="0" lv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Navigating to a Website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Example: Navigating to a website: </a:t>
            </a:r>
            <a:endParaRPr lang="en-US"/>
          </a:p>
          <a:p>
            <a:pPr lvl="1"/>
            <a:r>
              <a:rPr lang="en-US"/>
              <a:t>Client --&gt; Server --&gt; Client</a:t>
            </a:r>
            <a:endParaRPr lang="en-US"/>
          </a:p>
          <a:p>
            <a:r>
              <a:rPr lang="en-US"/>
              <a:t>Example: Logging in to a website: </a:t>
            </a:r>
            <a:endParaRPr lang="en-US"/>
          </a:p>
          <a:p>
            <a:pPr lvl="1"/>
            <a:r>
              <a:rPr lang="en-US"/>
              <a:t>Client --&gt; Server --&gt; Database --&gt; Server --&gt; Client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Navigating to a Website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Now that we know something about how the internet works, we can zoom in on a certain area of the internet: web development.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The Internet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Question: What is the internet?</a:t>
            </a:r>
            <a:endParaRPr lang="en-US"/>
          </a:p>
          <a:p>
            <a:r>
              <a:rPr lang="en-US"/>
              <a:t>To answer the question, look at the characteristics:</a:t>
            </a:r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The Internet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Question: What is the internet?</a:t>
            </a:r>
            <a:endParaRPr lang="en-US"/>
          </a:p>
          <a:p>
            <a:r>
              <a:rPr lang="en-US"/>
              <a:t>To answer the question, look at the characteristics: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Navigating to a Website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When you click a link, type in a URL, search on Google, etc., you are attempting to navigate to a website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Navigating to a Website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When you click a link, type in a URL, search on Google, etc., you are attempting to navigate to a website</a:t>
            </a:r>
            <a:endParaRPr lang="en-US"/>
          </a:p>
          <a:p>
            <a:r>
              <a:rPr lang="en-US"/>
              <a:t>Question: What happens when you attempt to navigate to a website?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Navigating to a Website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When you click a link, type in a URL, search on Google, etc., you are attempting to navigate to a website</a:t>
            </a:r>
            <a:endParaRPr lang="en-US"/>
          </a:p>
          <a:p>
            <a:r>
              <a:rPr lang="en-US"/>
              <a:t>Question: What happens when you attempt to navigate to a website?</a:t>
            </a:r>
            <a:endParaRPr lang="en-US"/>
          </a:p>
          <a:p>
            <a:r>
              <a:rPr lang="en-US"/>
              <a:t>Answer: The following process happens: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Navigating to a Website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When you click a link, type in a URL, search on Google, etc., you are attempting to navigate to a website</a:t>
            </a:r>
            <a:endParaRPr lang="en-US"/>
          </a:p>
          <a:p>
            <a:r>
              <a:rPr lang="en-US"/>
              <a:t>Question: What happens when you attempt to navigate to a website?</a:t>
            </a:r>
            <a:endParaRPr lang="en-US"/>
          </a:p>
          <a:p>
            <a:r>
              <a:rPr lang="en-US"/>
              <a:t>Answer: The following process happens:</a:t>
            </a:r>
            <a:endParaRPr lang="en-US"/>
          </a:p>
          <a:p>
            <a:pPr marL="971550" lvl="1" indent="-514350">
              <a:buAutoNum type="arabicPeriod"/>
            </a:pPr>
            <a:r>
              <a:rPr lang="en-US"/>
              <a:t>Your device sends a message to your network host (WIFI, Ethernet), requesting information about a certain website. 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Navigating to a Website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When you click a link, type in a URL, search on Google, etc., you are attempting to navigate to a website</a:t>
            </a:r>
            <a:endParaRPr lang="en-US"/>
          </a:p>
          <a:p>
            <a:r>
              <a:rPr lang="en-US"/>
              <a:t>Question: What happens when you attempt to navigate to a website?</a:t>
            </a:r>
            <a:endParaRPr lang="en-US"/>
          </a:p>
          <a:p>
            <a:r>
              <a:rPr lang="en-US"/>
              <a:t>Answer: The following process happens:</a:t>
            </a:r>
            <a:endParaRPr lang="en-US"/>
          </a:p>
          <a:p>
            <a:pPr marL="971550" lvl="1" indent="-514350">
              <a:buAutoNum type="arabicPeriod"/>
            </a:pPr>
            <a:r>
              <a:rPr lang="en-US"/>
              <a:t>Your device sends a message to your network host (WIFI, Ethernet), requesting information about a certain website. </a:t>
            </a:r>
            <a:endParaRPr lang="en-US"/>
          </a:p>
          <a:p>
            <a:pPr marL="971550" lvl="1" indent="-514350">
              <a:buAutoNum type="arabicPeriod"/>
            </a:pPr>
            <a:r>
              <a:rPr lang="en-US"/>
              <a:t>Your network host sends this message to your Internet Service Provider.</a:t>
            </a:r>
            <a:endParaRPr lang="en-US"/>
          </a:p>
          <a:p>
            <a:pPr marL="971550" lvl="1" indent="-514350">
              <a:buAutoNum type="arabicPeriod"/>
            </a:pP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8622</Words>
  <Application>WPS Presentation</Application>
  <PresentationFormat>Widescreen</PresentationFormat>
  <Paragraphs>183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  <vt:lpstr>The Internet</vt:lpstr>
      <vt:lpstr>The Internet</vt:lpstr>
      <vt:lpstr>The Internet</vt:lpstr>
      <vt:lpstr>Navigating to a Website</vt:lpstr>
      <vt:lpstr>Navigating to a Website</vt:lpstr>
      <vt:lpstr>Navigating to a Website</vt:lpstr>
      <vt:lpstr>Navigating to a Website</vt:lpstr>
      <vt:lpstr>Navigating to a Website</vt:lpstr>
      <vt:lpstr>Navigating to a Website</vt:lpstr>
      <vt:lpstr>Navigating to a Website</vt:lpstr>
      <vt:lpstr>Navigating to a Website</vt:lpstr>
      <vt:lpstr>Navigating to a Website</vt:lpstr>
      <vt:lpstr>Navigating to a Website</vt:lpstr>
      <vt:lpstr>Navigating to a Website</vt:lpstr>
      <vt:lpstr>Navigating to a Website</vt:lpstr>
      <vt:lpstr>Navigating to a Website</vt:lpstr>
      <vt:lpstr>Navigating to a Website</vt:lpstr>
      <vt:lpstr>Navigating to a Website</vt:lpstr>
      <vt:lpstr>Navigating to a Website</vt:lpstr>
      <vt:lpstr>Navigating to a Website</vt:lpstr>
      <vt:lpstr>Navigating to a Website</vt:lpstr>
      <vt:lpstr>Navigating to a Website</vt:lpstr>
      <vt:lpstr>Navigating to a Website</vt:lpstr>
      <vt:lpstr>Navigating to a Website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7</dc:title>
  <dc:creator>Mr. Gross</dc:creator>
  <cp:lastModifiedBy>Mr. Gross</cp:lastModifiedBy>
  <cp:revision>17</cp:revision>
  <dcterms:created xsi:type="dcterms:W3CDTF">2023-09-09T01:24:20Z</dcterms:created>
  <dcterms:modified xsi:type="dcterms:W3CDTF">2023-09-09T02:37:33Z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DCFB39FB06B24DB1B5964A775B800E8A_11</vt:lpwstr>
  </property>
  <property fmtid="{D5CDD505-2E9C-101B-9397-08002B2CF9AE}" pid="3" name="KSOProductBuildVer">
    <vt:lpwstr>1033-12.2.0.13110</vt:lpwstr>
  </property>
</Properties>
</file>