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871A0F07-D871-4DBD-B879-3B9629366A5E}"/>
    <pc:docChg chg="custSel addSld delSld modSld">
      <pc:chgData name="Joshua Gross" userId="7bb6a70e-9d37-46e4-96de-748557707bd0" providerId="ADAL" clId="{871A0F07-D871-4DBD-B879-3B9629366A5E}" dt="2023-12-11T15:34:36.497" v="911" actId="20577"/>
      <pc:docMkLst>
        <pc:docMk/>
      </pc:docMkLst>
      <pc:sldChg chg="addSp delSp">
        <pc:chgData name="Joshua Gross" userId="7bb6a70e-9d37-46e4-96de-748557707bd0" providerId="ADAL" clId="{871A0F07-D871-4DBD-B879-3B9629366A5E}" dt="2023-12-11T15:25:20.204" v="5"/>
        <pc:sldMkLst>
          <pc:docMk/>
          <pc:sldMk cId="1984190692" sldId="257"/>
        </pc:sldMkLst>
        <pc:spChg chg="add del">
          <ac:chgData name="Joshua Gross" userId="7bb6a70e-9d37-46e4-96de-748557707bd0" providerId="ADAL" clId="{871A0F07-D871-4DBD-B879-3B9629366A5E}" dt="2023-12-11T15:25:20.204" v="5"/>
          <ac:spMkLst>
            <pc:docMk/>
            <pc:sldMk cId="1984190692" sldId="257"/>
            <ac:spMk id="4" creationId="{AA8BD238-75CE-4645-8CB7-9F6C3B2C21A7}"/>
          </ac:spMkLst>
        </pc:spChg>
      </pc:sldChg>
      <pc:sldChg chg="modSp add">
        <pc:chgData name="Joshua Gross" userId="7bb6a70e-9d37-46e4-96de-748557707bd0" providerId="ADAL" clId="{871A0F07-D871-4DBD-B879-3B9629366A5E}" dt="2023-12-11T15:34:36.497" v="911" actId="20577"/>
        <pc:sldMkLst>
          <pc:docMk/>
          <pc:sldMk cId="0" sldId="258"/>
        </pc:sldMkLst>
        <pc:spChg chg="mod">
          <ac:chgData name="Joshua Gross" userId="7bb6a70e-9d37-46e4-96de-748557707bd0" providerId="ADAL" clId="{871A0F07-D871-4DBD-B879-3B9629366A5E}" dt="2023-12-11T15:25:34.168" v="9" actId="20577"/>
          <ac:spMkLst>
            <pc:docMk/>
            <pc:sldMk cId="0" sldId="258"/>
            <ac:spMk id="2" creationId="{75A141FB-0E86-4FCA-9332-AB79C4E3501B}"/>
          </ac:spMkLst>
        </pc:spChg>
        <pc:spChg chg="mod">
          <ac:chgData name="Joshua Gross" userId="7bb6a70e-9d37-46e4-96de-748557707bd0" providerId="ADAL" clId="{871A0F07-D871-4DBD-B879-3B9629366A5E}" dt="2023-12-11T15:25:27.691" v="7" actId="20577"/>
          <ac:spMkLst>
            <pc:docMk/>
            <pc:sldMk cId="0" sldId="258"/>
            <ac:spMk id="4" creationId="{00000000-0000-0000-0000-000000000000}"/>
          </ac:spMkLst>
        </pc:spChg>
        <pc:graphicFrameChg chg="mod modGraphic">
          <ac:chgData name="Joshua Gross" userId="7bb6a70e-9d37-46e4-96de-748557707bd0" providerId="ADAL" clId="{871A0F07-D871-4DBD-B879-3B9629366A5E}" dt="2023-12-11T15:34:36.497" v="911" actId="20577"/>
          <ac:graphicFrameMkLst>
            <pc:docMk/>
            <pc:sldMk cId="0" sldId="258"/>
            <ac:graphicFrameMk id="6" creationId="{00000000-0000-0000-0000-000000000000}"/>
          </ac:graphicFrameMkLst>
        </pc:graphicFrameChg>
      </pc:sldChg>
    </pc:docChg>
  </pc:docChgLst>
  <pc:docChgLst>
    <pc:chgData name="Joshua Gross" userId="7bb6a70e-9d37-46e4-96de-748557707bd0" providerId="ADAL" clId="{EC6C7DED-DFD4-4875-95DF-AB557319FFEF}"/>
    <pc:docChg chg="modSld">
      <pc:chgData name="Joshua Gross" userId="7bb6a70e-9d37-46e4-96de-748557707bd0" providerId="ADAL" clId="{EC6C7DED-DFD4-4875-95DF-AB557319FFEF}" dt="2023-12-20T13:48:13.361" v="1054"/>
      <pc:docMkLst>
        <pc:docMk/>
      </pc:docMkLst>
      <pc:sldChg chg="modSp">
        <pc:chgData name="Joshua Gross" userId="7bb6a70e-9d37-46e4-96de-748557707bd0" providerId="ADAL" clId="{EC6C7DED-DFD4-4875-95DF-AB557319FFEF}" dt="2023-12-20T13:39:31.124" v="14" actId="20577"/>
        <pc:sldMkLst>
          <pc:docMk/>
          <pc:sldMk cId="158215666" sldId="256"/>
        </pc:sldMkLst>
        <pc:spChg chg="mod">
          <ac:chgData name="Joshua Gross" userId="7bb6a70e-9d37-46e4-96de-748557707bd0" providerId="ADAL" clId="{EC6C7DED-DFD4-4875-95DF-AB557319FFEF}" dt="2023-12-20T13:39:31.124" v="14" actId="20577"/>
          <ac:spMkLst>
            <pc:docMk/>
            <pc:sldMk cId="158215666" sldId="256"/>
            <ac:spMk id="2" creationId="{4D2B50BF-3279-482B-926F-913EBDE5BD14}"/>
          </ac:spMkLst>
        </pc:spChg>
      </pc:sldChg>
      <pc:sldChg chg="modSp">
        <pc:chgData name="Joshua Gross" userId="7bb6a70e-9d37-46e4-96de-748557707bd0" providerId="ADAL" clId="{EC6C7DED-DFD4-4875-95DF-AB557319FFEF}" dt="2023-12-20T13:41:52.822" v="229" actId="20577"/>
        <pc:sldMkLst>
          <pc:docMk/>
          <pc:sldMk cId="1984190692" sldId="257"/>
        </pc:sldMkLst>
        <pc:spChg chg="mod">
          <ac:chgData name="Joshua Gross" userId="7bb6a70e-9d37-46e4-96de-748557707bd0" providerId="ADAL" clId="{EC6C7DED-DFD4-4875-95DF-AB557319FFEF}" dt="2023-12-20T13:41:52.822" v="229" actId="20577"/>
          <ac:spMkLst>
            <pc:docMk/>
            <pc:sldMk cId="1984190692" sldId="257"/>
            <ac:spMk id="3" creationId="{C3023577-7941-4F07-A2B3-46A989F6BEC8}"/>
          </ac:spMkLst>
        </pc:spChg>
      </pc:sldChg>
      <pc:sldChg chg="modSp">
        <pc:chgData name="Joshua Gross" userId="7bb6a70e-9d37-46e4-96de-748557707bd0" providerId="ADAL" clId="{EC6C7DED-DFD4-4875-95DF-AB557319FFEF}" dt="2023-12-20T13:48:13.361" v="1054"/>
        <pc:sldMkLst>
          <pc:docMk/>
          <pc:sldMk cId="0" sldId="258"/>
        </pc:sldMkLst>
        <pc:graphicFrameChg chg="mod modGraphic">
          <ac:chgData name="Joshua Gross" userId="7bb6a70e-9d37-46e4-96de-748557707bd0" providerId="ADAL" clId="{EC6C7DED-DFD4-4875-95DF-AB557319FFEF}" dt="2023-12-20T13:48:13.361" v="1054"/>
          <ac:graphicFrameMkLst>
            <pc:docMk/>
            <pc:sldMk cId="0" sldId="258"/>
            <ac:graphicFrameMk id="6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5F68-BC0A-4B59-A15F-5E66FAEDD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B03D6-08D2-4577-A614-7F4F3BCF9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3678C-5349-43B4-8C88-240DE935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39FB-E546-4FAD-86A7-3CE1ACC12FB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60666-6913-46B5-A3B5-0547AF2E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C26C8-04F4-40A1-BE7F-9F8DE007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741D-5175-4190-88F1-93FD3A35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1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DEC5-9B8B-40D6-B521-8280F8FB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B801C-1078-442A-9DC6-5C7C609D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86184-DBF7-439C-A1AD-BED6E0AD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39FB-E546-4FAD-86A7-3CE1ACC12FB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90AEE-9B1E-4277-A601-88B6255C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07F2-F5FC-4BC2-92D4-FC7A142A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741D-5175-4190-88F1-93FD3A35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2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488B4-F7B4-44E6-96D8-16B4395E9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D80F9-6987-4305-910E-116D67AFD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451D0-0845-4D6B-87A7-93564519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39FB-E546-4FAD-86A7-3CE1ACC12FB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172A6-B86D-45A4-8DBC-9FEE66FA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8ED9-C7E5-4225-BC81-84008F20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741D-5175-4190-88F1-93FD3A35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4966-F4AC-49DD-B5CA-63EBA460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FE871-E692-4928-91D3-5E9ECF80E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23ACE-ADC0-485F-B67C-11F37B01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39FB-E546-4FAD-86A7-3CE1ACC12FB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B409-7DFB-4EBA-B7FD-808C98CA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7AD35-EF63-439C-A3EE-2620ABF0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741D-5175-4190-88F1-93FD3A35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7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850C-4F36-49B0-94C9-5CC6FA7D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72161-AF7E-4E03-9E66-E88A9E9AB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6C7A8-7DA1-4FBB-97B2-64836014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39FB-E546-4FAD-86A7-3CE1ACC12FB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4D86E-BFB8-4475-B3D4-DFDB565F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AF6AA-1CA7-4EC2-A49B-E64AF5F9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741D-5175-4190-88F1-93FD3A35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9491-3B97-417C-82C8-C6F3C938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449F8-D163-45A2-9C12-40007C88F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AADD5-54EC-456E-887D-03D1060F3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9B615-6168-4E40-BCE7-1BE192B5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39FB-E546-4FAD-86A7-3CE1ACC12FB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93BE6-763F-4956-80C7-49F7E6FD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D7168-8DED-4C41-87AA-AB148191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741D-5175-4190-88F1-93FD3A35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640D-B0DC-4770-886E-B353E329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BE0D6-1ECF-4F44-933B-AC4F6442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32F26-1368-4773-BBAB-1F2ACF37B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DE309-31C2-464F-B0CD-A58951CA4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8CE96-2531-4A26-A429-E05CCC489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03C9C-13AE-4B3F-BF6D-026A6F30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39FB-E546-4FAD-86A7-3CE1ACC12FB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6F548-473F-4399-8952-93F671D8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16096-88B6-4982-A6B1-29A72A3A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741D-5175-4190-88F1-93FD3A35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8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EB05-FEC7-4364-BBA1-1516B889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EB397-4A92-45DF-B695-EF03C06F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39FB-E546-4FAD-86A7-3CE1ACC12FB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53B4C-C063-48D0-AC97-5FD85A25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A167C-FC63-4D3D-8D4F-5764029C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741D-5175-4190-88F1-93FD3A35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6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60D87-053D-4C32-8AA1-F1EC3898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39FB-E546-4FAD-86A7-3CE1ACC12FB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76511-8FD0-482B-ABC4-9D53EC6F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5FFDE-3694-4B6F-BD2A-BE1CF25B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741D-5175-4190-88F1-93FD3A35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2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587F-C9F7-44C0-9E90-D16A86BC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39807-8F8B-42D4-A258-6D867C836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07A76-D994-4EDA-A3B6-B39647D8C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E795A-5247-4D81-9B39-C8F5CE36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39FB-E546-4FAD-86A7-3CE1ACC12FB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5B8F5-A84E-4246-877B-EE72BDB4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2C931-2563-4E4C-8103-F8B4B8DE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741D-5175-4190-88F1-93FD3A35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1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F0B1-81E8-4AED-A84E-2282D938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327F1-0939-48D0-8C36-007818FD4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9B9A4-C571-4E87-8BB5-BE2BA4E8D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846CB-F9C9-46F2-ABC0-49D56725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39FB-E546-4FAD-86A7-3CE1ACC12FB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DCE93-57BF-4B53-B631-2910702F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249AF-60A8-46B0-B69D-A79B3B12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9741D-5175-4190-88F1-93FD3A35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7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7C3B3D-BE0B-4D27-B488-EE145C7F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CD9BC-0A13-4A4E-A627-7ED8350FC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D961B-43AE-4F10-A115-3E44C517C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D39FB-E546-4FAD-86A7-3CE1ACC12FB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9F9F6-59AD-446E-9955-70B5A78AC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2B025-5F75-4482-AE63-2F08F3E6E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9741D-5175-4190-88F1-93FD3A35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1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50BF-3279-482B-926F-913EBDE5B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Platformer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17720-FF46-4C5D-9553-0CFD9B580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C8BE-99DF-4E95-A31D-399EB9C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3577-7941-4F07-A2B3-46A989F6B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BearcatPlatformer</a:t>
            </a:r>
            <a:r>
              <a:rPr lang="en-US" dirty="0"/>
              <a:t> library, write code to generate at least 3 levels of a platformer game</a:t>
            </a:r>
          </a:p>
          <a:p>
            <a:r>
              <a:rPr lang="en-US" dirty="0"/>
              <a:t>Ideas for things to include in your levels:</a:t>
            </a:r>
          </a:p>
          <a:p>
            <a:pPr lvl="1"/>
            <a:r>
              <a:rPr lang="en-US" dirty="0"/>
              <a:t>Player</a:t>
            </a:r>
          </a:p>
          <a:p>
            <a:pPr lvl="1"/>
            <a:r>
              <a:rPr lang="en-US" dirty="0"/>
              <a:t>Platforms</a:t>
            </a:r>
          </a:p>
          <a:p>
            <a:pPr lvl="1"/>
            <a:r>
              <a:rPr lang="en-US" dirty="0"/>
              <a:t>Enemies</a:t>
            </a:r>
          </a:p>
          <a:p>
            <a:pPr lvl="1"/>
            <a:r>
              <a:rPr lang="en-US" dirty="0"/>
              <a:t>Trampolines</a:t>
            </a:r>
          </a:p>
          <a:p>
            <a:pPr lvl="1"/>
            <a:r>
              <a:rPr lang="en-US" dirty="0"/>
              <a:t>Antigravity blocks</a:t>
            </a:r>
          </a:p>
          <a:p>
            <a:pPr lvl="1"/>
            <a:r>
              <a:rPr lang="en-US" dirty="0"/>
              <a:t>Doors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9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cs typeface="+mn-lt"/>
                <a:sym typeface="+mn-ea"/>
              </a:rPr>
              <a:t>Rubric</a:t>
            </a:r>
            <a:endParaRPr lang="en-US" dirty="0">
              <a:latin typeface="+mn-lt"/>
              <a:cs typeface="+mn-l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474222"/>
              </p:ext>
            </p:extLst>
          </p:nvPr>
        </p:nvGraphicFramePr>
        <p:xfrm>
          <a:off x="1335693" y="1825625"/>
          <a:ext cx="9073515" cy="3998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7735">
                  <a:extLst>
                    <a:ext uri="{9D8B030D-6E8A-4147-A177-3AD203B41FA5}">
                      <a16:colId xmlns:a16="http://schemas.microsoft.com/office/drawing/2014/main" val="1072530046"/>
                    </a:ext>
                  </a:extLst>
                </a:gridCol>
                <a:gridCol w="309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b="1" dirty="0"/>
                        <a:t>Level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b="1" dirty="0"/>
                        <a:t>Level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b="1" dirty="0"/>
                        <a:t>Technical Expertise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1"/>
                      <a:r>
                        <a:rPr lang="en-US" sz="1800" dirty="0"/>
                        <a:t>3: Project includes 3 or more levels of a platformer game</a:t>
                      </a:r>
                    </a:p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1800" dirty="0"/>
                        <a:t>3: All levels contain basic components such as a player, a door, and a platform</a:t>
                      </a:r>
                    </a:p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dirty="0"/>
                        <a:t>3: Project uses a majority of the </a:t>
                      </a:r>
                      <a:r>
                        <a:rPr lang="en-US" dirty="0" err="1"/>
                        <a:t>BearcatPlatformer</a:t>
                      </a:r>
                      <a:r>
                        <a:rPr lang="en-US" dirty="0"/>
                        <a:t> functions covered in class:</a:t>
                      </a:r>
                    </a:p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dirty="0" err="1"/>
                        <a:t>BearcatPlatformer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addDoor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addPlatform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dirty="0"/>
                        <a:t>2: Project includes 2 levels of a platformer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dirty="0"/>
                        <a:t>2: At most one level is missing basic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dirty="0"/>
                        <a:t>2: Project uses some of the </a:t>
                      </a:r>
                      <a:r>
                        <a:rPr lang="en-US" dirty="0" err="1"/>
                        <a:t>BearcatGraphics</a:t>
                      </a:r>
                      <a:r>
                        <a:rPr lang="en-US" dirty="0"/>
                        <a:t> functions covered in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dirty="0"/>
                        <a:t>1: Project includes 1 level of a platformer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dirty="0"/>
                        <a:t>1: At most two levels are missing basic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dirty="0"/>
                        <a:t>1: Project uses a minimal amount of the </a:t>
                      </a:r>
                      <a:r>
                        <a:rPr lang="en-US"/>
                        <a:t>BearcatPlatformer </a:t>
                      </a:r>
                      <a:r>
                        <a:rPr lang="en-US" dirty="0"/>
                        <a:t>functions covered in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dirty="0"/>
                        <a:t>0: Project was not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dirty="0"/>
                        <a:t>0: Project was not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dirty="0"/>
                        <a:t>0: Project was not attempted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ibbon: Tilted Up 1">
            <a:extLst>
              <a:ext uri="{FF2B5EF4-FFF2-40B4-BE49-F238E27FC236}">
                <a16:creationId xmlns:a16="http://schemas.microsoft.com/office/drawing/2014/main" id="{75A141FB-0E86-4FCA-9332-AB79C4E3501B}"/>
              </a:ext>
            </a:extLst>
          </p:cNvPr>
          <p:cNvSpPr/>
          <p:nvPr/>
        </p:nvSpPr>
        <p:spPr>
          <a:xfrm>
            <a:off x="8221211" y="113557"/>
            <a:ext cx="3607267" cy="1484852"/>
          </a:xfrm>
          <a:prstGeom prst="ribbon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 to 5 BONUS POINTS for creativity and originality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11" ma:contentTypeDescription="Create a new document." ma:contentTypeScope="" ma:versionID="62f34cf8c482820f63eb16df3e12431b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04224bf05d0ae9261ba132ba21b59b37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SystemTags" minOccurs="0"/>
                <xsd:element ref="ns3:MediaLengthInSecond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DE5DF8-D97A-4EF8-8108-6A27605D8ECA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8c07c512-1ff3-44bd-87df-82ef976e112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9685760-88BC-4665-BCB7-DB4D3DA5E8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1F8315-9F8D-42D9-80D7-156789434B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185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Platformer Game</vt:lpstr>
      <vt:lpstr>Description</vt:lpstr>
      <vt:lpstr>Rubric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Cityscape Graphics</dc:title>
  <dc:creator>Joshua Gross</dc:creator>
  <cp:lastModifiedBy>Joshua Gross</cp:lastModifiedBy>
  <cp:revision>2</cp:revision>
  <dcterms:created xsi:type="dcterms:W3CDTF">2023-12-11T15:23:11Z</dcterms:created>
  <dcterms:modified xsi:type="dcterms:W3CDTF">2023-12-20T13:48:14Z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