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7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Lecture 10 1/2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Basic JavaScript Input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55"/>
            <a:ext cx="10515600" cy="1325563"/>
          </a:xfrm>
        </p:spPr>
        <p:txBody>
          <a:bodyPr>
            <a:normAutofit/>
          </a:bodyPr>
          <a:p>
            <a:r>
              <a:rPr lang="en-US">
                <a:cs typeface="+mj-lt"/>
              </a:rPr>
              <a:t>Exercises</a:t>
            </a:r>
            <a:endParaRPr lang="en-US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" y="1273175"/>
            <a:ext cx="11883390" cy="5331460"/>
          </a:xfrm>
        </p:spPr>
        <p:txBody>
          <a:bodyPr>
            <a:normAutofit/>
          </a:bodyPr>
          <a:p>
            <a:pPr lvl="0"/>
            <a:r>
              <a:rPr lang="en-US" sz="2400">
                <a:cs typeface="+mn-lt"/>
              </a:rPr>
              <a:t>Prompt the user for their address and display the address to them via an alert</a:t>
            </a:r>
            <a:endParaRPr lang="en-US" sz="2400">
              <a:cs typeface="+mn-lt"/>
            </a:endParaRPr>
          </a:p>
          <a:p>
            <a:pPr marL="0" lvl="0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let address = prompt(“What is your address?”);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alert(“Your address is: “ + address);</a:t>
            </a:r>
            <a:endParaRPr lang="en-US" sz="2395"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55"/>
            <a:ext cx="10515600" cy="1325563"/>
          </a:xfrm>
        </p:spPr>
        <p:txBody>
          <a:bodyPr>
            <a:normAutofit/>
          </a:bodyPr>
          <a:p>
            <a:r>
              <a:rPr lang="en-US">
                <a:cs typeface="+mj-lt"/>
              </a:rPr>
              <a:t>Exercises</a:t>
            </a:r>
            <a:endParaRPr lang="en-US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" y="1273175"/>
            <a:ext cx="11883390" cy="5331460"/>
          </a:xfrm>
        </p:spPr>
        <p:txBody>
          <a:bodyPr>
            <a:normAutofit/>
          </a:bodyPr>
          <a:p>
            <a:pPr lvl="0"/>
            <a:r>
              <a:rPr lang="en-US" sz="2395">
                <a:cs typeface="+mn-lt"/>
              </a:rPr>
              <a:t>Prompt the user for their character’s name and display it to them via an alert</a:t>
            </a:r>
            <a:endParaRPr lang="en-US" sz="2395">
              <a:cs typeface="+mn-lt"/>
            </a:endParaRPr>
          </a:p>
          <a:p>
            <a:pPr marL="0" lvl="0" indent="0">
              <a:buNone/>
            </a:pPr>
            <a:endParaRPr lang="en-US" sz="2395">
              <a:cs typeface="+mn-lt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let name = prompt(“What is your character’s name?”);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alert(name);</a:t>
            </a:r>
            <a:endParaRPr lang="en-US" sz="2395">
              <a:cs typeface="+mn-lt"/>
            </a:endParaRPr>
          </a:p>
          <a:p>
            <a:pPr marL="0" lvl="0" indent="0">
              <a:buNone/>
            </a:pPr>
            <a:endParaRPr lang="en-US" sz="2395"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55"/>
            <a:ext cx="10515600" cy="1325563"/>
          </a:xfrm>
        </p:spPr>
        <p:txBody>
          <a:bodyPr>
            <a:normAutofit/>
          </a:bodyPr>
          <a:p>
            <a:r>
              <a:rPr lang="en-US">
                <a:cs typeface="+mj-lt"/>
              </a:rPr>
              <a:t>Exercises</a:t>
            </a:r>
            <a:endParaRPr lang="en-US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" y="1273175"/>
            <a:ext cx="11883390" cy="5331460"/>
          </a:xfrm>
        </p:spPr>
        <p:txBody>
          <a:bodyPr>
            <a:normAutofit/>
          </a:bodyPr>
          <a:p>
            <a:pPr lvl="0"/>
            <a:r>
              <a:rPr lang="en-US" sz="2400">
                <a:cs typeface="+mn-lt"/>
              </a:rPr>
              <a:t>Prompt the user for a radius and an X- and Y- value, then draw a circle with that information</a:t>
            </a:r>
            <a:endParaRPr lang="en-US" sz="2400">
              <a:cs typeface="+mn-lt"/>
            </a:endParaRPr>
          </a:p>
          <a:p>
            <a:pPr marL="0" lvl="0" indent="0">
              <a:buNone/>
            </a:pPr>
            <a:endParaRPr lang="en-US" sz="2395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let radius = prompt(“Enter radius”);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let xValue = prompt(“Enter X value”);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let yValue = prompt(“Enter Y value”);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canvas.drawCircle(xValue, yValue, radius);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55"/>
            <a:ext cx="10515600" cy="1325563"/>
          </a:xfrm>
        </p:spPr>
        <p:txBody>
          <a:bodyPr>
            <a:normAutofit/>
          </a:bodyPr>
          <a:p>
            <a:r>
              <a:rPr lang="en-US">
                <a:cs typeface="+mj-lt"/>
              </a:rPr>
              <a:t>Exercises</a:t>
            </a:r>
            <a:endParaRPr lang="en-US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" y="1273175"/>
            <a:ext cx="11883390" cy="5331460"/>
          </a:xfrm>
        </p:spPr>
        <p:txBody>
          <a:bodyPr>
            <a:normAutofit/>
          </a:bodyPr>
          <a:p>
            <a:pPr lvl="0"/>
            <a:r>
              <a:rPr lang="en-US" sz="2400">
                <a:cs typeface="+mn-lt"/>
              </a:rPr>
              <a:t>Prompt the user for their age</a:t>
            </a:r>
            <a:endParaRPr lang="en-US" sz="2400">
              <a:cs typeface="+mn-lt"/>
            </a:endParaRPr>
          </a:p>
          <a:p>
            <a:pPr lvl="1"/>
            <a:r>
              <a:rPr lang="en-US" sz="2055">
                <a:cs typeface="+mn-lt"/>
              </a:rPr>
              <a:t>If the user is less than 12, draw a star</a:t>
            </a:r>
            <a:endParaRPr lang="en-US" sz="2055">
              <a:cs typeface="+mn-lt"/>
            </a:endParaRPr>
          </a:p>
          <a:p>
            <a:pPr lvl="1"/>
            <a:r>
              <a:rPr lang="en-US" sz="2055">
                <a:cs typeface="+mn-lt"/>
              </a:rPr>
              <a:t>If the user is greater than or equal to 12, draw a triangle</a:t>
            </a:r>
            <a:endParaRPr lang="en-US" sz="2055">
              <a:cs typeface="+mn-lt"/>
            </a:endParaRPr>
          </a:p>
          <a:p>
            <a:pPr marL="0" lvl="0" indent="0">
              <a:buNone/>
            </a:pPr>
            <a:endParaRPr lang="en-US" sz="2395">
              <a:cs typeface="+mn-lt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let age = prompt(“Enter your age”);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if(age &lt; 12) canvas.drawStar(100, 100, 100);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else canvas.drawTriangle(100, 100, 100);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alert()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alert </a:t>
            </a:r>
            <a:r>
              <a:rPr lang="en-US"/>
              <a:t>function takes one parameter: the information you want to display to the user</a:t>
            </a:r>
            <a:endParaRPr lang="en-US"/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alert </a:t>
            </a:r>
            <a:r>
              <a:rPr lang="en-US"/>
              <a:t>doesn’t return anything and is used only to display information to the user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alert(“You have successfully signed in.”);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680" y="5445760"/>
            <a:ext cx="4181475" cy="8477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prompt()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The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prompt</a:t>
            </a:r>
            <a:r>
              <a:rPr lang="en-US"/>
              <a:t> function takes one parameter: the question you want your user to answer</a:t>
            </a:r>
            <a:endParaRPr lang="en-US"/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prompt </a:t>
            </a:r>
            <a:r>
              <a:rPr lang="en-US"/>
              <a:t>returns the value typed by the user as a string</a:t>
            </a:r>
            <a:endParaRPr lang="en-US"/>
          </a:p>
          <a:p>
            <a:r>
              <a:rPr lang="en-US"/>
              <a:t>When a user submits a blank box,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“”</a:t>
            </a:r>
            <a:r>
              <a:rPr lang="en-US"/>
              <a:t> is returned</a:t>
            </a:r>
            <a:endParaRPr lang="en-US"/>
          </a:p>
          <a:p>
            <a:r>
              <a:rPr lang="en-US"/>
              <a:t>When a user cancels the submission,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null </a:t>
            </a:r>
            <a:r>
              <a:rPr lang="en-US"/>
              <a:t>is returned</a:t>
            </a:r>
            <a:endParaRPr lang="en-US"/>
          </a:p>
          <a:p>
            <a:pPr lvl="1"/>
            <a:r>
              <a:rPr lang="en-US">
                <a:latin typeface="Courier New" panose="02070309020205020404" charset="0"/>
                <a:cs typeface="Courier New" panose="02070309020205020404" charset="0"/>
              </a:rPr>
              <a:t>null </a:t>
            </a:r>
            <a:r>
              <a:rPr lang="en-US"/>
              <a:t>= nothing</a:t>
            </a:r>
            <a:endParaRPr lang="en-US"/>
          </a:p>
          <a:p>
            <a:pPr lvl="0"/>
            <a:r>
              <a:rPr lang="en-US"/>
              <a:t>Example:</a:t>
            </a:r>
            <a:endParaRPr lang="en-US"/>
          </a:p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let name = prompt(“What’s your name?”);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alert("Your name is: " + name);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0" y="4181475"/>
            <a:ext cx="3938905" cy="1162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585" y="5673090"/>
            <a:ext cx="4152900" cy="7905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confirm()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" y="1825625"/>
            <a:ext cx="11883390" cy="4911725"/>
          </a:xfrm>
        </p:spPr>
        <p:txBody>
          <a:bodyPr>
            <a:normAutofit fontScale="90000" lnSpcReduction="10000"/>
          </a:bodyPr>
          <a:p>
            <a:r>
              <a:rPr lang="en-US"/>
              <a:t>The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confirm </a:t>
            </a:r>
            <a:r>
              <a:rPr lang="en-US"/>
              <a:t>function takes one parameter: the question you want your user to answer</a:t>
            </a:r>
            <a:endParaRPr lang="en-US"/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confirm </a:t>
            </a:r>
            <a:r>
              <a:rPr lang="en-US"/>
              <a:t>returns whether the user clicked ok or cancel in regards to the question</a:t>
            </a:r>
            <a:endParaRPr lang="en-US"/>
          </a:p>
          <a:p>
            <a:pPr lvl="1"/>
            <a:r>
              <a:rPr lang="en-US" sz="2400"/>
              <a:t>ok = true, cancel = false</a:t>
            </a:r>
            <a:endParaRPr lang="en-US" sz="2400"/>
          </a:p>
          <a:p>
            <a:pPr lvl="0"/>
            <a:r>
              <a:rPr lang="en-US"/>
              <a:t> Example:</a:t>
            </a:r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let isSure = confirm(“Are you sure?”);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if(isSure == true)  alert(“Information submitted.”);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else alert(“Information not submitted.”);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6530" y="4168775"/>
            <a:ext cx="4057650" cy="6953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565" y="5081905"/>
            <a:ext cx="2761615" cy="762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55" y="5975350"/>
            <a:ext cx="4124325" cy="762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+mj-lt"/>
              </a:rPr>
              <a:t>Using User Information - Variable Colors</a:t>
            </a:r>
            <a:endParaRPr lang="en-US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" y="1825625"/>
            <a:ext cx="11883390" cy="4911725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&lt;script&gt;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let houseColor = prompt(“Enter house color: ”);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let roofColor = prompt(“Enter roof color: “);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...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function drawHouse(){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canvas.setFillColor(houseColor);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canvas.drawSquare(100, 100, 100);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canvas.setFillColor(roofColor);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canvas.drawTriangle(100, 50, 100);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&lt;/script&gt;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+mj-lt"/>
              </a:rPr>
              <a:t>Using User Information - Writing Name</a:t>
            </a:r>
            <a:endParaRPr lang="en-US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" y="1825625"/>
            <a:ext cx="11883390" cy="4911725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&lt;script&gt;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let name= prompt(“Enter your name: ”);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...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function drawName(){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canvas.drawText(name, 100, 200);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&lt;/script&gt;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55"/>
            <a:ext cx="10515600" cy="1325563"/>
          </a:xfrm>
        </p:spPr>
        <p:txBody>
          <a:bodyPr>
            <a:normAutofit/>
          </a:bodyPr>
          <a:p>
            <a:r>
              <a:rPr lang="en-US">
                <a:cs typeface="+mj-lt"/>
              </a:rPr>
              <a:t>Using User Information - CYOAG</a:t>
            </a:r>
            <a:endParaRPr lang="en-US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" y="949325"/>
            <a:ext cx="11883390" cy="5908675"/>
          </a:xfrm>
        </p:spPr>
        <p:txBody>
          <a:bodyPr>
            <a:normAutofit fontScale="80000"/>
          </a:bodyPr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&lt;script&gt;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alert(“You awaken in a room and see a door and a window.”);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let confirmed = confirm(“Do you open the door?”);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if(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confirmed 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== true) 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// route where you open the door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else 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confirmed = confirm(“Do you open the window?”);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if(confirmed == true) 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// route where you open the window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} 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else 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// route where you don’t open the window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&lt;/script&gt;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55"/>
            <a:ext cx="10515600" cy="1325563"/>
          </a:xfrm>
        </p:spPr>
        <p:txBody>
          <a:bodyPr>
            <a:normAutofit/>
          </a:bodyPr>
          <a:p>
            <a:r>
              <a:rPr lang="en-US">
                <a:cs typeface="+mj-lt"/>
              </a:rPr>
              <a:t>Exercises</a:t>
            </a:r>
            <a:endParaRPr lang="en-US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" y="1273175"/>
            <a:ext cx="11883390" cy="5331460"/>
          </a:xfrm>
        </p:spPr>
        <p:txBody>
          <a:bodyPr>
            <a:normAutofit/>
          </a:bodyPr>
          <a:p>
            <a:pPr lvl="0"/>
            <a:r>
              <a:rPr lang="en-US" sz="2400">
                <a:cs typeface="+mn-lt"/>
              </a:rPr>
              <a:t>Prompt the user for their favorite color and store their response in a variable named “color”</a:t>
            </a:r>
            <a:endParaRPr lang="en-US" sz="2400">
              <a:cs typeface="+mn-lt"/>
            </a:endParaRPr>
          </a:p>
          <a:p>
            <a:pPr lvl="0"/>
            <a:r>
              <a:rPr lang="en-US" sz="2400">
                <a:cs typeface="+mn-lt"/>
              </a:rPr>
              <a:t>Prompt the user for their address and display the address to them via an alert</a:t>
            </a:r>
            <a:endParaRPr lang="en-US" sz="2400">
              <a:cs typeface="+mn-lt"/>
            </a:endParaRPr>
          </a:p>
          <a:p>
            <a:pPr lvl="0"/>
            <a:r>
              <a:rPr lang="en-US" sz="2400">
                <a:cs typeface="+mn-lt"/>
                <a:sym typeface="+mn-ea"/>
              </a:rPr>
              <a:t>Prompt the user for their character’s name and display it to them via an alert</a:t>
            </a:r>
            <a:endParaRPr lang="en-US" sz="2400">
              <a:cs typeface="+mn-lt"/>
            </a:endParaRPr>
          </a:p>
          <a:p>
            <a:pPr lvl="0"/>
            <a:r>
              <a:rPr lang="en-US" sz="2400">
                <a:cs typeface="+mn-lt"/>
              </a:rPr>
              <a:t>Prompt the user for a radius and an X- and Y- value, then draw a circle with that information</a:t>
            </a:r>
            <a:endParaRPr lang="en-US" sz="2400">
              <a:cs typeface="+mn-lt"/>
            </a:endParaRPr>
          </a:p>
          <a:p>
            <a:pPr lvl="0"/>
            <a:r>
              <a:rPr lang="en-US" sz="2400">
                <a:cs typeface="+mn-lt"/>
              </a:rPr>
              <a:t>Prompt the user for their age</a:t>
            </a:r>
            <a:endParaRPr lang="en-US" sz="2400">
              <a:cs typeface="+mn-lt"/>
            </a:endParaRPr>
          </a:p>
          <a:p>
            <a:pPr lvl="1"/>
            <a:r>
              <a:rPr lang="en-US" sz="2055">
                <a:cs typeface="+mn-lt"/>
              </a:rPr>
              <a:t>If the user is less than 12, draw a star</a:t>
            </a:r>
            <a:endParaRPr lang="en-US" sz="2055">
              <a:cs typeface="+mn-lt"/>
            </a:endParaRPr>
          </a:p>
          <a:p>
            <a:pPr lvl="1"/>
            <a:r>
              <a:rPr lang="en-US" sz="2055">
                <a:cs typeface="+mn-lt"/>
              </a:rPr>
              <a:t>If the user is greater than or equal to 12, draw a triangle</a:t>
            </a:r>
            <a:endParaRPr lang="en-US" sz="2055">
              <a:cs typeface="+mn-lt"/>
            </a:endParaRPr>
          </a:p>
          <a:p>
            <a:pPr marL="0" lvl="0" indent="0">
              <a:buNone/>
            </a:pPr>
            <a:endParaRPr lang="en-US" sz="2395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55"/>
            <a:ext cx="10515600" cy="1325563"/>
          </a:xfrm>
        </p:spPr>
        <p:txBody>
          <a:bodyPr>
            <a:normAutofit/>
          </a:bodyPr>
          <a:p>
            <a:r>
              <a:rPr lang="en-US">
                <a:cs typeface="+mj-lt"/>
              </a:rPr>
              <a:t>Exercises</a:t>
            </a:r>
            <a:endParaRPr lang="en-US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" y="1273175"/>
            <a:ext cx="11883390" cy="5331460"/>
          </a:xfrm>
        </p:spPr>
        <p:txBody>
          <a:bodyPr>
            <a:normAutofit/>
          </a:bodyPr>
          <a:p>
            <a:pPr lvl="0"/>
            <a:r>
              <a:rPr lang="en-US" sz="2400">
                <a:cs typeface="+mn-lt"/>
              </a:rPr>
              <a:t>Prompt the user for their favorite color and store their response in a variable named “color”</a:t>
            </a:r>
            <a:endParaRPr lang="en-US" sz="2400">
              <a:cs typeface="+mn-lt"/>
            </a:endParaRPr>
          </a:p>
          <a:p>
            <a:pPr marL="0" lvl="0" indent="0">
              <a:buNone/>
            </a:pPr>
            <a:endParaRPr lang="en-US" sz="28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endParaRPr lang="en-US" sz="28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 sz="2800">
                <a:latin typeface="Courier New" panose="02070309020205020404" charset="0"/>
                <a:cs typeface="Courier New" panose="02070309020205020404" charset="0"/>
              </a:rPr>
              <a:t>let color = prompt(“What is your favorite color?”);</a:t>
            </a:r>
            <a:endParaRPr lang="en-US" sz="28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3220</Words>
  <Application>WPS Presentation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confirm()</vt:lpstr>
      <vt:lpstr>Using User Information - Variable Colors</vt:lpstr>
      <vt:lpstr>Using User Information - Writing Name</vt:lpstr>
      <vt:lpstr>Using User Information - CYOAG</vt:lpstr>
      <vt:lpstr>Exercises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1/2</dc:title>
  <dc:creator>Mr. Gross</dc:creator>
  <cp:lastModifiedBy>Mr. Gross</cp:lastModifiedBy>
  <cp:revision>8</cp:revision>
  <dcterms:created xsi:type="dcterms:W3CDTF">2023-11-02T01:21:31Z</dcterms:created>
  <dcterms:modified xsi:type="dcterms:W3CDTF">2023-11-02T03:01:20Z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12A5B88630CD418287E879CA150CC924_11</vt:lpwstr>
  </property>
  <property fmtid="{D5CDD505-2E9C-101B-9397-08002B2CF9AE}" pid="3" name="KSOProductBuildVer">
    <vt:lpwstr>1033-12.2.0.13266</vt:lpwstr>
  </property>
</Properties>
</file>