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8" r:id="rId27"/>
    <p:sldId id="284" r:id="rId28"/>
    <p:sldId id="287" r:id="rId29"/>
    <p:sldId id="289" r:id="rId30"/>
    <p:sldId id="286" r:id="rId31"/>
    <p:sldId id="285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Introducción a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Su proveedor de servicios de Internet habla con otros ISP en todo el condado, estado, país y mundo</a:t>
            </a:r>
            <a:r>
              <a:rPr lang="en-US" dirty="0"/>
              <a:t>, </a:t>
            </a:r>
            <a:r>
              <a:rPr lang="es-ES" dirty="0"/>
              <a:t>para determinar dónde existe la información sobre el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Una vez que se ha encontrado la ubicación de la información, el mensaje de solicitud se envía al equipo que almacena esa información.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A continuación, el equipo que almacena la información envía la información de vuelta en un mensaje de respuesta al equipo.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equipo interpreta el mensaje de respuesta de acuerdo con la información que se devolvió.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  <a:p>
            <a:pPr marL="514350" indent="-514350">
              <a:buAutoNum type="arabicPeriod"/>
            </a:pPr>
            <a:r>
              <a:rPr lang="es-ES" dirty="0"/>
              <a:t>Abre un navegador web y escribe</a:t>
            </a:r>
            <a:r>
              <a:rPr lang="en-US" dirty="0"/>
              <a:t> “https://google.com” o “www.google.com”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  <a:p>
            <a:pPr marL="514350" indent="-514350">
              <a:buAutoNum type="arabicPeriod"/>
            </a:pPr>
            <a:r>
              <a:rPr lang="es-ES" dirty="0"/>
              <a:t>Abre un navegador web y escribe</a:t>
            </a:r>
            <a:r>
              <a:rPr lang="en-US" dirty="0"/>
              <a:t> “https://google.com” o “www.google.com”</a:t>
            </a:r>
          </a:p>
          <a:p>
            <a:pPr marL="514350" indent="-514350">
              <a:buAutoNum type="arabicPeriod"/>
            </a:pPr>
            <a:r>
              <a:rPr lang="es-ES" dirty="0"/>
              <a:t>Su navegador web crea un mensaje solicitando el contenido de la página web que se encuentra en esa dirección web y</a:t>
            </a:r>
            <a:r>
              <a:rPr lang="en-US" dirty="0"/>
              <a:t> </a:t>
            </a:r>
            <a:r>
              <a:rPr lang="en-US" dirty="0" err="1"/>
              <a:t>reenvía</a:t>
            </a:r>
            <a:r>
              <a:rPr lang="en-US" dirty="0"/>
              <a:t> a la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ISP.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  <a:p>
            <a:pPr marL="514350" indent="-514350">
              <a:buAutoNum type="arabicPeriod"/>
            </a:pPr>
            <a:r>
              <a:rPr lang="es-ES" dirty="0"/>
              <a:t>Abre un navegador web y escribe</a:t>
            </a:r>
            <a:r>
              <a:rPr lang="en-US" dirty="0"/>
              <a:t> “https://google.com” o “www.google.com”</a:t>
            </a:r>
          </a:p>
          <a:p>
            <a:pPr marL="514350" indent="-514350">
              <a:buAutoNum type="arabicPeriod"/>
            </a:pPr>
            <a:r>
              <a:rPr lang="es-ES" dirty="0"/>
              <a:t>Su navegador web crea un mensaje solicitando el contenido de la página web que se encuentra en esa dirección web y</a:t>
            </a:r>
            <a:r>
              <a:rPr lang="en-US" dirty="0"/>
              <a:t> </a:t>
            </a:r>
            <a:r>
              <a:rPr lang="en-US" dirty="0" err="1"/>
              <a:t>reenvía</a:t>
            </a:r>
            <a:r>
              <a:rPr lang="en-US" dirty="0"/>
              <a:t> a la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ISP. </a:t>
            </a:r>
          </a:p>
          <a:p>
            <a:pPr marL="514350" indent="-514350">
              <a:buAutoNum type="arabicPeriod"/>
            </a:pPr>
            <a:r>
              <a:rPr lang="es-ES" dirty="0"/>
              <a:t>Su ISP se pone en contacto con un servidor que almacena el archivo web de la página principal de Google y lo envía de vuelta a su computadora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  <a:p>
            <a:pPr marL="514350" indent="-514350">
              <a:buAutoNum type="arabicPeriod"/>
            </a:pPr>
            <a:r>
              <a:rPr lang="es-ES" dirty="0"/>
              <a:t>Abre un navegador web y escribe</a:t>
            </a:r>
            <a:r>
              <a:rPr lang="en-US" dirty="0"/>
              <a:t> “https://google.com” o “www.google.com”</a:t>
            </a:r>
          </a:p>
          <a:p>
            <a:pPr marL="514350" indent="-514350">
              <a:buAutoNum type="arabicPeriod"/>
            </a:pPr>
            <a:r>
              <a:rPr lang="es-ES" dirty="0"/>
              <a:t>Su navegador web crea un mensaje solicitando el contenido de la página web que se encuentra en esa dirección web y</a:t>
            </a:r>
            <a:r>
              <a:rPr lang="en-US" dirty="0"/>
              <a:t> </a:t>
            </a:r>
            <a:r>
              <a:rPr lang="en-US" dirty="0" err="1"/>
              <a:t>reenvía</a:t>
            </a:r>
            <a:r>
              <a:rPr lang="en-US" dirty="0"/>
              <a:t> a la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ISP. </a:t>
            </a:r>
          </a:p>
          <a:p>
            <a:pPr marL="514350" indent="-514350">
              <a:buAutoNum type="arabicPeriod"/>
            </a:pPr>
            <a:r>
              <a:rPr lang="es-ES" dirty="0"/>
              <a:t>Su ISP se pone en contacto con un servidor que almacena el archivo web de la página principal de Google y lo envía de vuelta a su computadora</a:t>
            </a:r>
            <a:endParaRPr lang="en-US" dirty="0"/>
          </a:p>
          <a:p>
            <a:pPr marL="514350" indent="-514350">
              <a:buAutoNum type="arabicPeriod"/>
            </a:pPr>
            <a:r>
              <a:rPr lang="es-ES" dirty="0"/>
              <a:t>El equipo muestra el archivo web que recibe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Tu entrada </a:t>
            </a:r>
            <a:r>
              <a:rPr lang="en-US" dirty="0" err="1"/>
              <a:t>tu</a:t>
            </a:r>
            <a:r>
              <a:rPr lang="en-US" dirty="0"/>
              <a:t> Sapphire </a:t>
            </a:r>
            <a:r>
              <a:rPr lang="es-ES" dirty="0"/>
              <a:t>nombre de usuario y contraseña en los campos correspondientes del sitio web y haga clic en "Iniciar sesión"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Tu entrada </a:t>
            </a:r>
            <a:r>
              <a:rPr lang="en-US" dirty="0" err="1"/>
              <a:t>tu</a:t>
            </a:r>
            <a:r>
              <a:rPr lang="en-US" dirty="0"/>
              <a:t> Sapphire </a:t>
            </a:r>
            <a:r>
              <a:rPr lang="es-ES" dirty="0"/>
              <a:t>nombre de usuario y contraseña en los campos correspondientes del sitio web y haga clic en "Iniciar sesión"</a:t>
            </a:r>
            <a:endParaRPr 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es-ES" dirty="0"/>
              <a:t>Su nombre de usuario y contraseña se envían a la computadora que aloja el sitio web de </a:t>
            </a:r>
            <a:r>
              <a:rPr lang="es-ES" dirty="0" err="1"/>
              <a:t>Sapphire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Tu entrada </a:t>
            </a:r>
            <a:r>
              <a:rPr lang="en-US" dirty="0" err="1"/>
              <a:t>tu</a:t>
            </a:r>
            <a:r>
              <a:rPr lang="en-US" dirty="0"/>
              <a:t> Sapphire </a:t>
            </a:r>
            <a:r>
              <a:rPr lang="es-ES" dirty="0"/>
              <a:t>nombre de usuario y contraseña en los campos correspondientes del sitio web y haga clic en "Iniciar sesión"</a:t>
            </a:r>
            <a:endParaRPr 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es-ES" dirty="0"/>
              <a:t>Su nombre de usuario y contraseña se envían a la computadora que aloja el sitio web de </a:t>
            </a:r>
            <a:r>
              <a:rPr lang="es-ES" dirty="0" err="1"/>
              <a:t>Sapphire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s-ES" dirty="0"/>
              <a:t>La computadora comprueba su nombre de usuario y contraseña para ver si existe una cuenta con esa información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Tu entrada </a:t>
            </a:r>
            <a:r>
              <a:rPr lang="en-US" dirty="0" err="1"/>
              <a:t>tu</a:t>
            </a:r>
            <a:r>
              <a:rPr lang="en-US" dirty="0"/>
              <a:t> Sapphire </a:t>
            </a:r>
            <a:r>
              <a:rPr lang="es-ES" dirty="0"/>
              <a:t>nombre de usuario y contraseña en los campos correspondientes del sitio web y haga clic en "Iniciar sesión"</a:t>
            </a:r>
            <a:endParaRPr 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es-ES" dirty="0"/>
              <a:t>Su nombre de usuario y contraseña se envían a la computadora que aloja el sitio web de </a:t>
            </a:r>
            <a:r>
              <a:rPr lang="es-ES" dirty="0" err="1"/>
              <a:t>Sapphire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s-ES" dirty="0"/>
              <a:t>La computadora comprueba su nombre de usuario y contraseña para ver si existe una cuenta con esa información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Si existe una cuenta, el equipo responde con una página web con información específica de su cuenta.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Si no existe una cuenta, el equipo responde con una página web</a:t>
            </a:r>
            <a:r>
              <a:rPr lang="en-US" dirty="0"/>
              <a:t> </a:t>
            </a:r>
            <a:r>
              <a:rPr lang="es-ES" dirty="0"/>
              <a:t>diciendo que no se encontró ninguna cuenta y</a:t>
            </a:r>
            <a:r>
              <a:rPr lang="en-US" dirty="0"/>
              <a:t> </a:t>
            </a:r>
            <a:r>
              <a:rPr lang="es-ES" dirty="0"/>
              <a:t>que debe intentar iniciar sesión nuevamente, o restablecer su contraseña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hablamos de navegar por Internet, hay algunos componentes clave que necesitamos saber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: </a:t>
            </a:r>
            <a:r>
              <a:rPr lang="es-ES" dirty="0"/>
              <a:t>La persona que usa una computadora y quiere información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Servidor</a:t>
            </a:r>
            <a:r>
              <a:rPr lang="en-US" dirty="0"/>
              <a:t>: </a:t>
            </a:r>
            <a:r>
              <a:rPr lang="es-ES" dirty="0"/>
              <a:t>El equipo que almacena información sobre un sitio web que desea un cliente y la forma de procesar los mensajes de solicitud del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Base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s-ES" dirty="0"/>
              <a:t>Una colección de información utilizada por los servidores para personalizar sitios web</a:t>
            </a:r>
            <a:r>
              <a:rPr lang="en-US" dirty="0"/>
              <a:t>, </a:t>
            </a:r>
            <a:r>
              <a:rPr lang="es-ES" dirty="0"/>
              <a:t>incluyendo información como nombres de usuario, contraseñas e imágenes de perfil, como ejemplo</a:t>
            </a:r>
            <a:r>
              <a:rPr lang="en-US" dirty="0"/>
              <a:t>. </a:t>
            </a:r>
          </a:p>
          <a:p>
            <a:pPr lvl="0"/>
            <a:r>
              <a:rPr lang="es-ES" dirty="0">
                <a:sym typeface="+mn-ea"/>
              </a:rPr>
              <a:t>Con estos términos, podemos crear el flujo típico para ciertas acciones relacionadas con la web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Navegar</a:t>
            </a:r>
            <a:r>
              <a:rPr lang="en-US" dirty="0"/>
              <a:t> a un sitio web: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/>
              <a:t>Inicio de sesión en un sitio web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9699BD-80EA-4DD3-B0B6-397367714CE9}"/>
              </a:ext>
            </a:extLst>
          </p:cNvPr>
          <p:cNvSpPr/>
          <p:nvPr/>
        </p:nvSpPr>
        <p:spPr>
          <a:xfrm>
            <a:off x="28067" y="3305061"/>
            <a:ext cx="2294389" cy="139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2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CB6E7F-4B05-4EDB-859B-27C7C3E87E04}"/>
              </a:ext>
            </a:extLst>
          </p:cNvPr>
          <p:cNvSpPr/>
          <p:nvPr/>
        </p:nvSpPr>
        <p:spPr>
          <a:xfrm>
            <a:off x="2486194" y="3417693"/>
            <a:ext cx="2176082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Pedir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9AE2C9-4B0E-46DB-A3BF-CEFEE1A577EC}"/>
              </a:ext>
            </a:extLst>
          </p:cNvPr>
          <p:cNvSpPr/>
          <p:nvPr/>
        </p:nvSpPr>
        <p:spPr>
          <a:xfrm>
            <a:off x="28067" y="3305061"/>
            <a:ext cx="2294389" cy="139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116FCA-7628-4753-B194-42289C5C84E6}"/>
              </a:ext>
            </a:extLst>
          </p:cNvPr>
          <p:cNvSpPr/>
          <p:nvPr/>
        </p:nvSpPr>
        <p:spPr>
          <a:xfrm>
            <a:off x="2486194" y="3417693"/>
            <a:ext cx="2176082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Pedir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4662276" y="2924675"/>
            <a:ext cx="2175852" cy="2175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r>
              <a:rPr lang="en-US" dirty="0"/>
              <a:t> +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2508A-4E1B-43F9-A54E-AB9EDDBAB437}"/>
              </a:ext>
            </a:extLst>
          </p:cNvPr>
          <p:cNvSpPr/>
          <p:nvPr/>
        </p:nvSpPr>
        <p:spPr>
          <a:xfrm>
            <a:off x="28067" y="3305061"/>
            <a:ext cx="2294389" cy="139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46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1059634" y="2924675"/>
            <a:ext cx="9325937" cy="37697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8AC398-B09D-4BD1-81A9-384F2D35A379}"/>
              </a:ext>
            </a:extLst>
          </p:cNvPr>
          <p:cNvSpPr/>
          <p:nvPr/>
        </p:nvSpPr>
        <p:spPr>
          <a:xfrm>
            <a:off x="1098958" y="3987840"/>
            <a:ext cx="1052269" cy="931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A2C6D4-5A88-4CB5-AE4A-5B36EF71A249}"/>
              </a:ext>
            </a:extLst>
          </p:cNvPr>
          <p:cNvSpPr/>
          <p:nvPr/>
        </p:nvSpPr>
        <p:spPr>
          <a:xfrm>
            <a:off x="98048" y="4408414"/>
            <a:ext cx="961586" cy="6163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Pedir</a:t>
            </a:r>
            <a:endParaRPr lang="en-US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3B49AA-027E-49E4-8267-D648F613AC0A}"/>
              </a:ext>
            </a:extLst>
          </p:cNvPr>
          <p:cNvSpPr/>
          <p:nvPr/>
        </p:nvSpPr>
        <p:spPr>
          <a:xfrm>
            <a:off x="10517175" y="4408414"/>
            <a:ext cx="1350100" cy="6163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Respuesta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04BC0D-183E-4351-9D68-DE908A77B989}"/>
              </a:ext>
            </a:extLst>
          </p:cNvPr>
          <p:cNvSpPr/>
          <p:nvPr/>
        </p:nvSpPr>
        <p:spPr>
          <a:xfrm>
            <a:off x="2223080" y="3987840"/>
            <a:ext cx="2053558" cy="931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Info </a:t>
            </a:r>
            <a:r>
              <a:rPr lang="en-US" sz="1000" dirty="0" err="1"/>
              <a:t>válido</a:t>
            </a:r>
            <a:r>
              <a:rPr lang="en-US" sz="1000" dirty="0"/>
              <a:t>: </a:t>
            </a:r>
            <a:r>
              <a:rPr lang="en-US" sz="1000" dirty="0" err="1"/>
              <a:t>Pedir</a:t>
            </a:r>
            <a:r>
              <a:rPr lang="en-US" sz="1000" dirty="0"/>
              <a:t> = {</a:t>
            </a:r>
            <a:r>
              <a:rPr lang="en-US" sz="1000" dirty="0" err="1"/>
              <a:t>nombre</a:t>
            </a:r>
            <a:r>
              <a:rPr lang="en-US" sz="1000" dirty="0"/>
              <a:t> de </a:t>
            </a:r>
            <a:r>
              <a:rPr lang="en-US" sz="1000" dirty="0" err="1"/>
              <a:t>usuario:grossjos</a:t>
            </a:r>
            <a:endParaRPr lang="en-US" sz="1000" dirty="0"/>
          </a:p>
          <a:p>
            <a:pPr algn="ctr"/>
            <a:r>
              <a:rPr lang="en-US" sz="1000" dirty="0" err="1"/>
              <a:t>contraseña</a:t>
            </a:r>
            <a:r>
              <a:rPr lang="en-US" sz="1000" dirty="0"/>
              <a:t>: </a:t>
            </a:r>
            <a:r>
              <a:rPr lang="en-US" sz="1000" dirty="0" err="1"/>
              <a:t>contraseña</a:t>
            </a:r>
            <a:r>
              <a:rPr lang="en-US" sz="1000" dirty="0"/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497D69-CB84-4DAC-B7C0-62C9FD712DAC}"/>
              </a:ext>
            </a:extLst>
          </p:cNvPr>
          <p:cNvSpPr/>
          <p:nvPr/>
        </p:nvSpPr>
        <p:spPr>
          <a:xfrm>
            <a:off x="9208490" y="3656966"/>
            <a:ext cx="1081131" cy="2109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2C150B-B928-4517-B339-B7C4E413B8B0}"/>
              </a:ext>
            </a:extLst>
          </p:cNvPr>
          <p:cNvSpPr/>
          <p:nvPr/>
        </p:nvSpPr>
        <p:spPr>
          <a:xfrm>
            <a:off x="2016911" y="5315105"/>
            <a:ext cx="705997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 no </a:t>
            </a:r>
            <a:r>
              <a:rPr lang="en-US" dirty="0" err="1"/>
              <a:t>válido</a:t>
            </a:r>
            <a:r>
              <a:rPr lang="en-US" dirty="0"/>
              <a:t>: Respuesta = {MAL_INFO}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97E354-8B6C-45B0-8D69-CABAE33520CF}"/>
              </a:ext>
            </a:extLst>
          </p:cNvPr>
          <p:cNvSpPr/>
          <p:nvPr/>
        </p:nvSpPr>
        <p:spPr>
          <a:xfrm>
            <a:off x="4276638" y="3959348"/>
            <a:ext cx="151840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73E3AE-8112-4849-BCA4-5C715C834357}"/>
              </a:ext>
            </a:extLst>
          </p:cNvPr>
          <p:cNvSpPr/>
          <p:nvPr/>
        </p:nvSpPr>
        <p:spPr>
          <a:xfrm>
            <a:off x="5926648" y="3877574"/>
            <a:ext cx="315023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</a:t>
            </a:r>
            <a:r>
              <a:rPr lang="en-US" sz="1200" dirty="0" err="1"/>
              <a:t>existe</a:t>
            </a:r>
            <a:r>
              <a:rPr lang="en-US" sz="1200" dirty="0"/>
              <a:t>: Respuesta = {USUARIO_INFO}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F6F986-3D67-42C1-B5E6-FC707EBDC4BE}"/>
              </a:ext>
            </a:extLst>
          </p:cNvPr>
          <p:cNvSpPr/>
          <p:nvPr/>
        </p:nvSpPr>
        <p:spPr>
          <a:xfrm>
            <a:off x="5926648" y="4469175"/>
            <a:ext cx="315023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no exist: Respuesta = {NO_INFO}</a:t>
            </a:r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077AB3A7-772C-4C76-9FA8-9610D8F69465}"/>
              </a:ext>
            </a:extLst>
          </p:cNvPr>
          <p:cNvSpPr/>
          <p:nvPr/>
        </p:nvSpPr>
        <p:spPr>
          <a:xfrm>
            <a:off x="1532277" y="5198580"/>
            <a:ext cx="484633" cy="484633"/>
          </a:xfrm>
          <a:prstGeom prst="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7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3ED719-92A0-4508-B192-5DD8D14BA470}"/>
              </a:ext>
            </a:extLst>
          </p:cNvPr>
          <p:cNvSpPr/>
          <p:nvPr/>
        </p:nvSpPr>
        <p:spPr>
          <a:xfrm>
            <a:off x="2443621" y="3663879"/>
            <a:ext cx="1761688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Pedir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300127-F6FB-4E26-BEDB-AC47F46ACC78}"/>
              </a:ext>
            </a:extLst>
          </p:cNvPr>
          <p:cNvSpPr/>
          <p:nvPr/>
        </p:nvSpPr>
        <p:spPr>
          <a:xfrm>
            <a:off x="4257148" y="3159554"/>
            <a:ext cx="2175852" cy="2175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r>
              <a:rPr lang="en-US" dirty="0"/>
              <a:t> +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6BD1437-4A52-435A-A52C-5B418BD00590}"/>
              </a:ext>
            </a:extLst>
          </p:cNvPr>
          <p:cNvSpPr/>
          <p:nvPr/>
        </p:nvSpPr>
        <p:spPr>
          <a:xfrm>
            <a:off x="6787568" y="2980123"/>
            <a:ext cx="1903426" cy="1166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bien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4ADC3E-9D61-4AD0-9F7E-3920E30855D7}"/>
              </a:ext>
            </a:extLst>
          </p:cNvPr>
          <p:cNvSpPr/>
          <p:nvPr/>
        </p:nvSpPr>
        <p:spPr>
          <a:xfrm>
            <a:off x="8867164" y="2842825"/>
            <a:ext cx="2022116" cy="128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Hola, Sr Gross!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02299-DC73-4596-8EBC-0F3C1EAAB676}"/>
              </a:ext>
            </a:extLst>
          </p:cNvPr>
          <p:cNvSpPr/>
          <p:nvPr/>
        </p:nvSpPr>
        <p:spPr>
          <a:xfrm>
            <a:off x="28067" y="3589815"/>
            <a:ext cx="2294389" cy="12945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4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116FCA-7628-4753-B194-42289C5C84E6}"/>
              </a:ext>
            </a:extLst>
          </p:cNvPr>
          <p:cNvSpPr/>
          <p:nvPr/>
        </p:nvSpPr>
        <p:spPr>
          <a:xfrm>
            <a:off x="2443621" y="3663879"/>
            <a:ext cx="1761688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Pedir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4257148" y="3159554"/>
            <a:ext cx="2175852" cy="2175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r>
              <a:rPr lang="en-US" dirty="0"/>
              <a:t> +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28DBB0-3F1B-4198-BF65-71D584356C1F}"/>
              </a:ext>
            </a:extLst>
          </p:cNvPr>
          <p:cNvSpPr/>
          <p:nvPr/>
        </p:nvSpPr>
        <p:spPr>
          <a:xfrm>
            <a:off x="6787568" y="2980123"/>
            <a:ext cx="1903426" cy="1166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bien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354979-405E-464D-B10D-EC9F717FEF12}"/>
              </a:ext>
            </a:extLst>
          </p:cNvPr>
          <p:cNvSpPr/>
          <p:nvPr/>
        </p:nvSpPr>
        <p:spPr>
          <a:xfrm>
            <a:off x="6787568" y="4281129"/>
            <a:ext cx="1903426" cy="12064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mal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CEF493-16EF-41CD-9DF1-D71D9FA1B174}"/>
              </a:ext>
            </a:extLst>
          </p:cNvPr>
          <p:cNvSpPr/>
          <p:nvPr/>
        </p:nvSpPr>
        <p:spPr>
          <a:xfrm>
            <a:off x="8867164" y="2842825"/>
            <a:ext cx="2022116" cy="128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Hola, Sr Gross!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2508A-4E1B-43F9-A54E-AB9EDDBAB437}"/>
              </a:ext>
            </a:extLst>
          </p:cNvPr>
          <p:cNvSpPr/>
          <p:nvPr/>
        </p:nvSpPr>
        <p:spPr>
          <a:xfrm>
            <a:off x="28067" y="3589815"/>
            <a:ext cx="2294389" cy="12945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0C3327-798B-4A9D-BB54-C9BEB2DBF68D}"/>
              </a:ext>
            </a:extLst>
          </p:cNvPr>
          <p:cNvSpPr/>
          <p:nvPr/>
        </p:nvSpPr>
        <p:spPr>
          <a:xfrm>
            <a:off x="8867163" y="4262962"/>
            <a:ext cx="2022117" cy="128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Inválido</a:t>
            </a:r>
            <a:r>
              <a:rPr lang="en-US" dirty="0"/>
              <a:t> </a:t>
            </a:r>
            <a:r>
              <a:rPr lang="en-US" dirty="0" err="1"/>
              <a:t>credenciales</a:t>
            </a:r>
            <a:r>
              <a:rPr lang="en-US" dirty="0"/>
              <a:t>, </a:t>
            </a:r>
            <a:r>
              <a:rPr lang="en-US" dirty="0" err="1"/>
              <a:t>inténtelo</a:t>
            </a:r>
            <a:r>
              <a:rPr lang="en-US" dirty="0"/>
              <a:t> de nuevo</a:t>
            </a:r>
          </a:p>
        </p:txBody>
      </p:sp>
    </p:spTree>
    <p:extLst>
      <p:ext uri="{BB962C8B-B14F-4D97-AF65-F5344CB8AC3E}">
        <p14:creationId xmlns:p14="http://schemas.microsoft.com/office/powerpoint/2010/main" val="168536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Ahora que sabemos algo sobre cómo funciona Internet, podemos acercarnos a un área determinada de Internet: el desarrollo web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Su proveedor de servicios de Internet habla con otros ISP en todo el condado, estado, país y mundo</a:t>
            </a:r>
            <a:r>
              <a:rPr lang="en-US" dirty="0"/>
              <a:t>, </a:t>
            </a:r>
            <a:r>
              <a:rPr lang="es-ES" dirty="0"/>
              <a:t>para determinar dónde existe la información sobre el sitio web.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Su proveedor de servicios de Internet habla con otros ISP en todo el condado, estado, país y mundo</a:t>
            </a:r>
            <a:r>
              <a:rPr lang="en-US" dirty="0"/>
              <a:t>, </a:t>
            </a:r>
            <a:r>
              <a:rPr lang="es-ES" dirty="0"/>
              <a:t>para determinar dónde existe la información sobre el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Una vez que se ha encontrado la ubicación de la información, el mensaje de solicitud se envía al equipo que almacena esa información.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Su proveedor de servicios de Internet habla con otros ISP en todo el condado, estado, país y mundo</a:t>
            </a:r>
            <a:r>
              <a:rPr lang="en-US" dirty="0"/>
              <a:t>, </a:t>
            </a:r>
            <a:r>
              <a:rPr lang="es-ES" dirty="0"/>
              <a:t>para determinar dónde existe la información sobre el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Una vez que se ha encontrado la ubicación de la información, el mensaje de solicitud se envía al equipo que almacena esa información.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A continuación, el equipo que almacena la información envía la información de vuelta en un mensaje de respuesta al equipo.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8" ma:contentTypeDescription="Create a new document." ma:contentTypeScope="" ma:versionID="c49ab60c24c5404d00352c7897dfe60e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55738ef3edeacc6a5b0aa7ce2a2926d8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049B01-1CEC-4D22-A9B7-12A5C413F4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2415F5-6D40-48B6-9336-A327F24CFE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96971-E4C2-4780-872D-599DAA3389FC}">
  <ds:schemaRefs>
    <ds:schemaRef ds:uri="8c07c512-1ff3-44bd-87df-82ef976e112f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2051</Words>
  <Application>Microsoft Office PowerPoint</Application>
  <PresentationFormat>Widescreen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Conferencia 7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Mr. Gross</dc:creator>
  <cp:lastModifiedBy>Joshua Gross</cp:lastModifiedBy>
  <cp:revision>23</cp:revision>
  <dcterms:created xsi:type="dcterms:W3CDTF">2023-09-09T01:24:20Z</dcterms:created>
  <dcterms:modified xsi:type="dcterms:W3CDTF">2023-09-27T18:16:30Z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DCFB39FB06B24DB1B5964A775B800E8A_11</vt:lpwstr>
  </property>
  <property fmtid="{D5CDD505-2E9C-101B-9397-08002B2CF9AE}" pid="3" name="KSOProductBuildVer">
    <vt:lpwstr>1033-12.2.0.13110</vt:lpwstr>
  </property>
  <property fmtid="{D5CDD505-2E9C-101B-9397-08002B2CF9AE}" pid="4" name="ContentTypeId">
    <vt:lpwstr>0x010100560B5B77A830FC46B2AE00BAF7D52A54</vt:lpwstr>
  </property>
</Properties>
</file>