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8" r:id="rId27"/>
    <p:sldId id="284" r:id="rId28"/>
    <p:sldId id="287" r:id="rId29"/>
    <p:sldId id="289" r:id="rId30"/>
    <p:sldId id="286" r:id="rId31"/>
    <p:sldId id="285" r:id="rId32"/>
    <p:sldId id="28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58" d="100"/>
          <a:sy n="58" d="100"/>
        </p:scale>
        <p:origin x="6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2FB68E1F-3779-41D2-AD33-41D1369D387E}"/>
    <pc:docChg chg="undo custSel modSld">
      <pc:chgData name="Joshua Gross" userId="7bb6a70e-9d37-46e4-96de-748557707bd0" providerId="ADAL" clId="{2FB68E1F-3779-41D2-AD33-41D1369D387E}" dt="2023-09-27T18:15:28.762" v="198" actId="478"/>
      <pc:docMkLst>
        <pc:docMk/>
      </pc:docMkLst>
      <pc:sldChg chg="modSp">
        <pc:chgData name="Joshua Gross" userId="7bb6a70e-9d37-46e4-96de-748557707bd0" providerId="ADAL" clId="{2FB68E1F-3779-41D2-AD33-41D1369D387E}" dt="2023-09-27T17:45:40.387" v="1"/>
        <pc:sldMkLst>
          <pc:docMk/>
          <pc:sldMk cId="0" sldId="261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0" sldId="261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7:45:40.387" v="1"/>
          <ac:spMkLst>
            <pc:docMk/>
            <pc:sldMk cId="0" sldId="261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2FB68E1F-3779-41D2-AD33-41D1369D387E}" dt="2023-09-27T17:46:10.394" v="4"/>
        <pc:sldMkLst>
          <pc:docMk/>
          <pc:sldMk cId="0" sldId="262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0" sldId="262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7:46:10.394" v="4"/>
          <ac:spMkLst>
            <pc:docMk/>
            <pc:sldMk cId="0" sldId="262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2FB68E1F-3779-41D2-AD33-41D1369D387E}" dt="2023-09-27T17:46:38.025" v="5"/>
        <pc:sldMkLst>
          <pc:docMk/>
          <pc:sldMk cId="0" sldId="263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0" sldId="263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7:46:38.025" v="5"/>
          <ac:spMkLst>
            <pc:docMk/>
            <pc:sldMk cId="0" sldId="263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2FB68E1F-3779-41D2-AD33-41D1369D387E}" dt="2023-09-27T17:46:55.337" v="6"/>
        <pc:sldMkLst>
          <pc:docMk/>
          <pc:sldMk cId="0" sldId="264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0" sldId="264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7:46:55.337" v="6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2FB68E1F-3779-41D2-AD33-41D1369D387E}" dt="2023-09-27T17:47:17.816" v="8"/>
        <pc:sldMkLst>
          <pc:docMk/>
          <pc:sldMk cId="0" sldId="265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0" sldId="265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7:47:17.816" v="8"/>
          <ac:spMkLst>
            <pc:docMk/>
            <pc:sldMk cId="0" sldId="265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2FB68E1F-3779-41D2-AD33-41D1369D387E}" dt="2023-09-27T17:49:29.428" v="37"/>
        <pc:sldMkLst>
          <pc:docMk/>
          <pc:sldMk cId="0" sldId="266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0" sldId="266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7:49:29.428" v="37"/>
          <ac:spMkLst>
            <pc:docMk/>
            <pc:sldMk cId="0" sldId="266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2FB68E1F-3779-41D2-AD33-41D1369D387E}" dt="2023-09-27T17:50:20.775" v="44"/>
        <pc:sldMkLst>
          <pc:docMk/>
          <pc:sldMk cId="0" sldId="267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0" sldId="267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7:50:20.775" v="44"/>
          <ac:spMkLst>
            <pc:docMk/>
            <pc:sldMk cId="0" sldId="267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2FB68E1F-3779-41D2-AD33-41D1369D387E}" dt="2023-09-27T17:50:57.996" v="52"/>
        <pc:sldMkLst>
          <pc:docMk/>
          <pc:sldMk cId="0" sldId="268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0" sldId="268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7:50:57.996" v="52"/>
          <ac:spMkLst>
            <pc:docMk/>
            <pc:sldMk cId="0" sldId="268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2FB68E1F-3779-41D2-AD33-41D1369D387E}" dt="2023-09-27T17:51:41.090" v="58" actId="20577"/>
        <pc:sldMkLst>
          <pc:docMk/>
          <pc:sldMk cId="0" sldId="269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0" sldId="269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7:51:41.090" v="58" actId="20577"/>
          <ac:spMkLst>
            <pc:docMk/>
            <pc:sldMk cId="0" sldId="269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2FB68E1F-3779-41D2-AD33-41D1369D387E}" dt="2023-09-27T17:52:11.909" v="60"/>
        <pc:sldMkLst>
          <pc:docMk/>
          <pc:sldMk cId="0" sldId="270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0" sldId="270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7:52:11.909" v="60"/>
          <ac:spMkLst>
            <pc:docMk/>
            <pc:sldMk cId="0" sldId="270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2FB68E1F-3779-41D2-AD33-41D1369D387E}" dt="2023-09-27T17:52:52.079" v="62"/>
        <pc:sldMkLst>
          <pc:docMk/>
          <pc:sldMk cId="0" sldId="271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0" sldId="271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7:52:52.079" v="62"/>
          <ac:spMkLst>
            <pc:docMk/>
            <pc:sldMk cId="0" sldId="271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2FB68E1F-3779-41D2-AD33-41D1369D387E}" dt="2023-09-27T17:54:53.852" v="67"/>
        <pc:sldMkLst>
          <pc:docMk/>
          <pc:sldMk cId="0" sldId="272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0" sldId="272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7:54:53.852" v="67"/>
          <ac:spMkLst>
            <pc:docMk/>
            <pc:sldMk cId="0" sldId="272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2FB68E1F-3779-41D2-AD33-41D1369D387E}" dt="2023-09-27T17:55:33.280" v="82" actId="20577"/>
        <pc:sldMkLst>
          <pc:docMk/>
          <pc:sldMk cId="0" sldId="273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0" sldId="273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7:55:33.280" v="82" actId="20577"/>
          <ac:spMkLst>
            <pc:docMk/>
            <pc:sldMk cId="0" sldId="273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2FB68E1F-3779-41D2-AD33-41D1369D387E}" dt="2023-09-27T17:56:04.613" v="85"/>
        <pc:sldMkLst>
          <pc:docMk/>
          <pc:sldMk cId="0" sldId="274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0" sldId="274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7:56:04.613" v="85"/>
          <ac:spMkLst>
            <pc:docMk/>
            <pc:sldMk cId="0" sldId="274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2FB68E1F-3779-41D2-AD33-41D1369D387E}" dt="2023-09-27T17:57:21.467" v="92"/>
        <pc:sldMkLst>
          <pc:docMk/>
          <pc:sldMk cId="0" sldId="275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0" sldId="275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7:57:21.467" v="92"/>
          <ac:spMkLst>
            <pc:docMk/>
            <pc:sldMk cId="0" sldId="275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2FB68E1F-3779-41D2-AD33-41D1369D387E}" dt="2023-09-27T17:57:59.413" v="95"/>
        <pc:sldMkLst>
          <pc:docMk/>
          <pc:sldMk cId="0" sldId="276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0" sldId="276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7:57:59.413" v="95"/>
          <ac:spMkLst>
            <pc:docMk/>
            <pc:sldMk cId="0" sldId="276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2FB68E1F-3779-41D2-AD33-41D1369D387E}" dt="2023-09-27T17:58:24.117" v="97"/>
        <pc:sldMkLst>
          <pc:docMk/>
          <pc:sldMk cId="0" sldId="277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0" sldId="277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7:58:24.117" v="97"/>
          <ac:spMkLst>
            <pc:docMk/>
            <pc:sldMk cId="0" sldId="277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2FB68E1F-3779-41D2-AD33-41D1369D387E}" dt="2023-09-27T17:58:49.767" v="98"/>
        <pc:sldMkLst>
          <pc:docMk/>
          <pc:sldMk cId="0" sldId="278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0" sldId="278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7:58:49.767" v="98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2FB68E1F-3779-41D2-AD33-41D1369D387E}" dt="2023-09-27T18:01:46.015" v="106" actId="27636"/>
        <pc:sldMkLst>
          <pc:docMk/>
          <pc:sldMk cId="0" sldId="279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0" sldId="279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8:01:46.015" v="106" actId="27636"/>
          <ac:spMkLst>
            <pc:docMk/>
            <pc:sldMk cId="0" sldId="279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2FB68E1F-3779-41D2-AD33-41D1369D387E}" dt="2023-09-27T18:05:15.604" v="117"/>
        <pc:sldMkLst>
          <pc:docMk/>
          <pc:sldMk cId="0" sldId="280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0" sldId="280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8:05:15.604" v="117"/>
          <ac:spMkLst>
            <pc:docMk/>
            <pc:sldMk cId="0" sldId="280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2FB68E1F-3779-41D2-AD33-41D1369D387E}" dt="2023-09-27T18:05:50.091" v="119"/>
        <pc:sldMkLst>
          <pc:docMk/>
          <pc:sldMk cId="0" sldId="281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0" sldId="281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8:05:50.091" v="119"/>
          <ac:spMkLst>
            <pc:docMk/>
            <pc:sldMk cId="0" sldId="281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2FB68E1F-3779-41D2-AD33-41D1369D387E}" dt="2023-09-27T18:12:40.146" v="155"/>
        <pc:sldMkLst>
          <pc:docMk/>
          <pc:sldMk cId="0" sldId="282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0" sldId="282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8:12:40.146" v="155"/>
          <ac:spMkLst>
            <pc:docMk/>
            <pc:sldMk cId="0" sldId="282"/>
            <ac:spMk id="5" creationId="{00000000-0000-0000-0000-000000000000}"/>
          </ac:spMkLst>
        </pc:spChg>
      </pc:sldChg>
      <pc:sldChg chg="addSp delSp modSp">
        <pc:chgData name="Joshua Gross" userId="7bb6a70e-9d37-46e4-96de-748557707bd0" providerId="ADAL" clId="{2FB68E1F-3779-41D2-AD33-41D1369D387E}" dt="2023-09-27T18:15:16.375" v="193"/>
        <pc:sldMkLst>
          <pc:docMk/>
          <pc:sldMk cId="3856547561" sldId="284"/>
        </pc:sldMkLst>
        <pc:spChg chg="add del">
          <ac:chgData name="Joshua Gross" userId="7bb6a70e-9d37-46e4-96de-748557707bd0" providerId="ADAL" clId="{2FB68E1F-3779-41D2-AD33-41D1369D387E}" dt="2023-09-27T18:07:18.480" v="127"/>
          <ac:spMkLst>
            <pc:docMk/>
            <pc:sldMk cId="3856547561" sldId="284"/>
            <ac:spMk id="2" creationId="{F8BFA51B-06D3-43B1-9BF6-0C8F3E643376}"/>
          </ac:spMkLst>
        </pc:spChg>
        <pc:spChg chg="del mod">
          <ac:chgData name="Joshua Gross" userId="7bb6a70e-9d37-46e4-96de-748557707bd0" providerId="ADAL" clId="{2FB68E1F-3779-41D2-AD33-41D1369D387E}" dt="2023-09-27T18:15:14.360" v="191" actId="478"/>
          <ac:spMkLst>
            <pc:docMk/>
            <pc:sldMk cId="3856547561" sldId="284"/>
            <ac:spMk id="3" creationId="{FB116FCA-7628-4753-B194-42289C5C84E6}"/>
          </ac:spMkLst>
        </pc:spChg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3856547561" sldId="284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8:06:29.558" v="121"/>
          <ac:spMkLst>
            <pc:docMk/>
            <pc:sldMk cId="3856547561" sldId="284"/>
            <ac:spMk id="5" creationId="{00000000-0000-0000-0000-000000000000}"/>
          </ac:spMkLst>
        </pc:spChg>
        <pc:spChg chg="add del mod">
          <ac:chgData name="Joshua Gross" userId="7bb6a70e-9d37-46e4-96de-748557707bd0" providerId="ADAL" clId="{2FB68E1F-3779-41D2-AD33-41D1369D387E}" dt="2023-09-27T18:15:16.020" v="192" actId="478"/>
          <ac:spMkLst>
            <pc:docMk/>
            <pc:sldMk cId="3856547561" sldId="284"/>
            <ac:spMk id="7" creationId="{F5F55E32-F41D-48AD-AB21-DA94200A35B2}"/>
          </ac:spMkLst>
        </pc:spChg>
        <pc:spChg chg="add">
          <ac:chgData name="Joshua Gross" userId="7bb6a70e-9d37-46e4-96de-748557707bd0" providerId="ADAL" clId="{2FB68E1F-3779-41D2-AD33-41D1369D387E}" dt="2023-09-27T18:15:16.375" v="193"/>
          <ac:spMkLst>
            <pc:docMk/>
            <pc:sldMk cId="3856547561" sldId="284"/>
            <ac:spMk id="8" creationId="{89CB6E7F-4B05-4EDB-859B-27C7C3E87E04}"/>
          </ac:spMkLst>
        </pc:spChg>
        <pc:spChg chg="add">
          <ac:chgData name="Joshua Gross" userId="7bb6a70e-9d37-46e4-96de-748557707bd0" providerId="ADAL" clId="{2FB68E1F-3779-41D2-AD33-41D1369D387E}" dt="2023-09-27T18:15:16.375" v="193"/>
          <ac:spMkLst>
            <pc:docMk/>
            <pc:sldMk cId="3856547561" sldId="284"/>
            <ac:spMk id="9" creationId="{CB9AE2C9-4B0E-46DB-A3BF-CEFEE1A577EC}"/>
          </ac:spMkLst>
        </pc:spChg>
        <pc:spChg chg="del mod">
          <ac:chgData name="Joshua Gross" userId="7bb6a70e-9d37-46e4-96de-748557707bd0" providerId="ADAL" clId="{2FB68E1F-3779-41D2-AD33-41D1369D387E}" dt="2023-09-27T18:07:17.131" v="125" actId="478"/>
          <ac:spMkLst>
            <pc:docMk/>
            <pc:sldMk cId="3856547561" sldId="284"/>
            <ac:spMk id="12" creationId="{7792508A-4E1B-43F9-A54E-AB9EDDBAB437}"/>
          </ac:spMkLst>
        </pc:spChg>
      </pc:sldChg>
      <pc:sldChg chg="modSp">
        <pc:chgData name="Joshua Gross" userId="7bb6a70e-9d37-46e4-96de-748557707bd0" providerId="ADAL" clId="{2FB68E1F-3779-41D2-AD33-41D1369D387E}" dt="2023-09-27T18:13:22.716" v="166" actId="1076"/>
        <pc:sldMkLst>
          <pc:docMk/>
          <pc:sldMk cId="1685363875" sldId="285"/>
        </pc:sldMkLst>
        <pc:spChg chg="mod">
          <ac:chgData name="Joshua Gross" userId="7bb6a70e-9d37-46e4-96de-748557707bd0" providerId="ADAL" clId="{2FB68E1F-3779-41D2-AD33-41D1369D387E}" dt="2023-09-27T18:12:55.619" v="157" actId="1076"/>
          <ac:spMkLst>
            <pc:docMk/>
            <pc:sldMk cId="1685363875" sldId="285"/>
            <ac:spMk id="3" creationId="{FB116FCA-7628-4753-B194-42289C5C84E6}"/>
          </ac:spMkLst>
        </pc:spChg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1685363875" sldId="285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8:13:22.716" v="166" actId="1076"/>
          <ac:spMkLst>
            <pc:docMk/>
            <pc:sldMk cId="1685363875" sldId="285"/>
            <ac:spMk id="5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8:12:58.099" v="158" actId="1076"/>
          <ac:spMkLst>
            <pc:docMk/>
            <pc:sldMk cId="1685363875" sldId="285"/>
            <ac:spMk id="7" creationId="{FA60EE19-CD92-4FFF-A229-C1793BDF1A78}"/>
          </ac:spMkLst>
        </pc:spChg>
        <pc:spChg chg="mod">
          <ac:chgData name="Joshua Gross" userId="7bb6a70e-9d37-46e4-96de-748557707bd0" providerId="ADAL" clId="{2FB68E1F-3779-41D2-AD33-41D1369D387E}" dt="2023-09-27T18:13:10.641" v="162" actId="1076"/>
          <ac:spMkLst>
            <pc:docMk/>
            <pc:sldMk cId="1685363875" sldId="285"/>
            <ac:spMk id="8" creationId="{3528DBB0-3F1B-4198-BF65-71D584356C1F}"/>
          </ac:spMkLst>
        </pc:spChg>
        <pc:spChg chg="mod">
          <ac:chgData name="Joshua Gross" userId="7bb6a70e-9d37-46e4-96de-748557707bd0" providerId="ADAL" clId="{2FB68E1F-3779-41D2-AD33-41D1369D387E}" dt="2023-09-27T18:13:08.622" v="161" actId="1076"/>
          <ac:spMkLst>
            <pc:docMk/>
            <pc:sldMk cId="1685363875" sldId="285"/>
            <ac:spMk id="10" creationId="{49354979-405E-464D-B10D-EC9F717FEF12}"/>
          </ac:spMkLst>
        </pc:spChg>
        <pc:spChg chg="mod">
          <ac:chgData name="Joshua Gross" userId="7bb6a70e-9d37-46e4-96de-748557707bd0" providerId="ADAL" clId="{2FB68E1F-3779-41D2-AD33-41D1369D387E}" dt="2023-09-27T18:13:16.823" v="164" actId="1076"/>
          <ac:spMkLst>
            <pc:docMk/>
            <pc:sldMk cId="1685363875" sldId="285"/>
            <ac:spMk id="11" creationId="{9CCEF493-16EF-41CD-9DF1-D71D9FA1B174}"/>
          </ac:spMkLst>
        </pc:spChg>
        <pc:spChg chg="mod">
          <ac:chgData name="Joshua Gross" userId="7bb6a70e-9d37-46e4-96de-748557707bd0" providerId="ADAL" clId="{2FB68E1F-3779-41D2-AD33-41D1369D387E}" dt="2023-09-27T18:12:51.749" v="156" actId="14100"/>
          <ac:spMkLst>
            <pc:docMk/>
            <pc:sldMk cId="1685363875" sldId="285"/>
            <ac:spMk id="12" creationId="{7792508A-4E1B-43F9-A54E-AB9EDDBAB437}"/>
          </ac:spMkLst>
        </pc:spChg>
        <pc:spChg chg="mod">
          <ac:chgData name="Joshua Gross" userId="7bb6a70e-9d37-46e4-96de-748557707bd0" providerId="ADAL" clId="{2FB68E1F-3779-41D2-AD33-41D1369D387E}" dt="2023-09-27T18:13:14.611" v="163" actId="1076"/>
          <ac:spMkLst>
            <pc:docMk/>
            <pc:sldMk cId="1685363875" sldId="285"/>
            <ac:spMk id="13" creationId="{400C3327-798B-4A9D-BB54-C9BEB2DBF68D}"/>
          </ac:spMkLst>
        </pc:spChg>
      </pc:sldChg>
      <pc:sldChg chg="addSp delSp modSp">
        <pc:chgData name="Joshua Gross" userId="7bb6a70e-9d37-46e4-96de-748557707bd0" providerId="ADAL" clId="{2FB68E1F-3779-41D2-AD33-41D1369D387E}" dt="2023-09-27T18:13:41.498" v="174" actId="478"/>
        <pc:sldMkLst>
          <pc:docMk/>
          <pc:sldMk cId="1399149358" sldId="286"/>
        </pc:sldMkLst>
        <pc:spChg chg="add del mod">
          <ac:chgData name="Joshua Gross" userId="7bb6a70e-9d37-46e4-96de-748557707bd0" providerId="ADAL" clId="{2FB68E1F-3779-41D2-AD33-41D1369D387E}" dt="2023-09-27T18:13:37.840" v="171" actId="478"/>
          <ac:spMkLst>
            <pc:docMk/>
            <pc:sldMk cId="1399149358" sldId="286"/>
            <ac:spMk id="3" creationId="{FB116FCA-7628-4753-B194-42289C5C84E6}"/>
          </ac:spMkLst>
        </pc:spChg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1399149358" sldId="286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8:06:29.558" v="121"/>
          <ac:spMkLst>
            <pc:docMk/>
            <pc:sldMk cId="1399149358" sldId="286"/>
            <ac:spMk id="5" creationId="{00000000-0000-0000-0000-000000000000}"/>
          </ac:spMkLst>
        </pc:spChg>
        <pc:spChg chg="add del mod">
          <ac:chgData name="Joshua Gross" userId="7bb6a70e-9d37-46e4-96de-748557707bd0" providerId="ADAL" clId="{2FB68E1F-3779-41D2-AD33-41D1369D387E}" dt="2023-09-27T18:13:37.840" v="171" actId="478"/>
          <ac:spMkLst>
            <pc:docMk/>
            <pc:sldMk cId="1399149358" sldId="286"/>
            <ac:spMk id="7" creationId="{FA60EE19-CD92-4FFF-A229-C1793BDF1A78}"/>
          </ac:spMkLst>
        </pc:spChg>
        <pc:spChg chg="add del mod">
          <ac:chgData name="Joshua Gross" userId="7bb6a70e-9d37-46e4-96de-748557707bd0" providerId="ADAL" clId="{2FB68E1F-3779-41D2-AD33-41D1369D387E}" dt="2023-09-27T18:13:37.840" v="171" actId="478"/>
          <ac:spMkLst>
            <pc:docMk/>
            <pc:sldMk cId="1399149358" sldId="286"/>
            <ac:spMk id="8" creationId="{3528DBB0-3F1B-4198-BF65-71D584356C1F}"/>
          </ac:spMkLst>
        </pc:spChg>
        <pc:spChg chg="add del">
          <ac:chgData name="Joshua Gross" userId="7bb6a70e-9d37-46e4-96de-748557707bd0" providerId="ADAL" clId="{2FB68E1F-3779-41D2-AD33-41D1369D387E}" dt="2023-09-27T18:13:35.862" v="169"/>
          <ac:spMkLst>
            <pc:docMk/>
            <pc:sldMk cId="1399149358" sldId="286"/>
            <ac:spMk id="9" creationId="{F2AA01A4-5D99-49D9-9A41-B0C02698CF58}"/>
          </ac:spMkLst>
        </pc:spChg>
        <pc:spChg chg="add del">
          <ac:chgData name="Joshua Gross" userId="7bb6a70e-9d37-46e4-96de-748557707bd0" providerId="ADAL" clId="{2FB68E1F-3779-41D2-AD33-41D1369D387E}" dt="2023-09-27T18:13:35.862" v="169"/>
          <ac:spMkLst>
            <pc:docMk/>
            <pc:sldMk cId="1399149358" sldId="286"/>
            <ac:spMk id="10" creationId="{ACBB394D-5D8A-4C43-AA57-968B9CEBD069}"/>
          </ac:spMkLst>
        </pc:spChg>
        <pc:spChg chg="add del mod">
          <ac:chgData name="Joshua Gross" userId="7bb6a70e-9d37-46e4-96de-748557707bd0" providerId="ADAL" clId="{2FB68E1F-3779-41D2-AD33-41D1369D387E}" dt="2023-09-27T18:13:37.840" v="171" actId="478"/>
          <ac:spMkLst>
            <pc:docMk/>
            <pc:sldMk cId="1399149358" sldId="286"/>
            <ac:spMk id="11" creationId="{9CCEF493-16EF-41CD-9DF1-D71D9FA1B174}"/>
          </ac:spMkLst>
        </pc:spChg>
        <pc:spChg chg="add del mod">
          <ac:chgData name="Joshua Gross" userId="7bb6a70e-9d37-46e4-96de-748557707bd0" providerId="ADAL" clId="{2FB68E1F-3779-41D2-AD33-41D1369D387E}" dt="2023-09-27T18:13:37.840" v="171" actId="478"/>
          <ac:spMkLst>
            <pc:docMk/>
            <pc:sldMk cId="1399149358" sldId="286"/>
            <ac:spMk id="12" creationId="{7792508A-4E1B-43F9-A54E-AB9EDDBAB437}"/>
          </ac:spMkLst>
        </pc:spChg>
        <pc:spChg chg="add del">
          <ac:chgData name="Joshua Gross" userId="7bb6a70e-9d37-46e4-96de-748557707bd0" providerId="ADAL" clId="{2FB68E1F-3779-41D2-AD33-41D1369D387E}" dt="2023-09-27T18:13:35.862" v="169"/>
          <ac:spMkLst>
            <pc:docMk/>
            <pc:sldMk cId="1399149358" sldId="286"/>
            <ac:spMk id="13" creationId="{8DC36D0D-4ABA-4DCF-895D-FE9A24C31E3A}"/>
          </ac:spMkLst>
        </pc:spChg>
        <pc:spChg chg="add del">
          <ac:chgData name="Joshua Gross" userId="7bb6a70e-9d37-46e4-96de-748557707bd0" providerId="ADAL" clId="{2FB68E1F-3779-41D2-AD33-41D1369D387E}" dt="2023-09-27T18:13:35.862" v="169"/>
          <ac:spMkLst>
            <pc:docMk/>
            <pc:sldMk cId="1399149358" sldId="286"/>
            <ac:spMk id="14" creationId="{2002989D-62D7-4C27-ADAB-A9DF14EE2556}"/>
          </ac:spMkLst>
        </pc:spChg>
        <pc:spChg chg="add del">
          <ac:chgData name="Joshua Gross" userId="7bb6a70e-9d37-46e4-96de-748557707bd0" providerId="ADAL" clId="{2FB68E1F-3779-41D2-AD33-41D1369D387E}" dt="2023-09-27T18:13:35.862" v="169"/>
          <ac:spMkLst>
            <pc:docMk/>
            <pc:sldMk cId="1399149358" sldId="286"/>
            <ac:spMk id="15" creationId="{BBBF414E-F09C-4AD8-9D2C-52328228D5CA}"/>
          </ac:spMkLst>
        </pc:spChg>
        <pc:spChg chg="add del">
          <ac:chgData name="Joshua Gross" userId="7bb6a70e-9d37-46e4-96de-748557707bd0" providerId="ADAL" clId="{2FB68E1F-3779-41D2-AD33-41D1369D387E}" dt="2023-09-27T18:13:35.862" v="169"/>
          <ac:spMkLst>
            <pc:docMk/>
            <pc:sldMk cId="1399149358" sldId="286"/>
            <ac:spMk id="16" creationId="{7E60C0B0-0DC2-4A96-8D75-1776F4CF82DA}"/>
          </ac:spMkLst>
        </pc:spChg>
        <pc:spChg chg="add del">
          <ac:chgData name="Joshua Gross" userId="7bb6a70e-9d37-46e4-96de-748557707bd0" providerId="ADAL" clId="{2FB68E1F-3779-41D2-AD33-41D1369D387E}" dt="2023-09-27T18:13:35.862" v="169"/>
          <ac:spMkLst>
            <pc:docMk/>
            <pc:sldMk cId="1399149358" sldId="286"/>
            <ac:spMk id="17" creationId="{242F5133-9B9D-42D5-92EA-678FF02AB5CB}"/>
          </ac:spMkLst>
        </pc:spChg>
        <pc:spChg chg="add">
          <ac:chgData name="Joshua Gross" userId="7bb6a70e-9d37-46e4-96de-748557707bd0" providerId="ADAL" clId="{2FB68E1F-3779-41D2-AD33-41D1369D387E}" dt="2023-09-27T18:13:38.502" v="172"/>
          <ac:spMkLst>
            <pc:docMk/>
            <pc:sldMk cId="1399149358" sldId="286"/>
            <ac:spMk id="18" creationId="{763ED719-92A0-4508-B192-5DD8D14BA470}"/>
          </ac:spMkLst>
        </pc:spChg>
        <pc:spChg chg="add">
          <ac:chgData name="Joshua Gross" userId="7bb6a70e-9d37-46e4-96de-748557707bd0" providerId="ADAL" clId="{2FB68E1F-3779-41D2-AD33-41D1369D387E}" dt="2023-09-27T18:13:38.502" v="172"/>
          <ac:spMkLst>
            <pc:docMk/>
            <pc:sldMk cId="1399149358" sldId="286"/>
            <ac:spMk id="19" creationId="{2E300127-F6FB-4E26-BEDB-AC47F46ACC78}"/>
          </ac:spMkLst>
        </pc:spChg>
        <pc:spChg chg="add">
          <ac:chgData name="Joshua Gross" userId="7bb6a70e-9d37-46e4-96de-748557707bd0" providerId="ADAL" clId="{2FB68E1F-3779-41D2-AD33-41D1369D387E}" dt="2023-09-27T18:13:38.502" v="172"/>
          <ac:spMkLst>
            <pc:docMk/>
            <pc:sldMk cId="1399149358" sldId="286"/>
            <ac:spMk id="20" creationId="{B6BD1437-4A52-435A-A52C-5B418BD00590}"/>
          </ac:spMkLst>
        </pc:spChg>
        <pc:spChg chg="add del">
          <ac:chgData name="Joshua Gross" userId="7bb6a70e-9d37-46e4-96de-748557707bd0" providerId="ADAL" clId="{2FB68E1F-3779-41D2-AD33-41D1369D387E}" dt="2023-09-27T18:13:41.498" v="174" actId="478"/>
          <ac:spMkLst>
            <pc:docMk/>
            <pc:sldMk cId="1399149358" sldId="286"/>
            <ac:spMk id="21" creationId="{E05992FC-DFEC-4355-B824-3727202C4D3F}"/>
          </ac:spMkLst>
        </pc:spChg>
        <pc:spChg chg="add">
          <ac:chgData name="Joshua Gross" userId="7bb6a70e-9d37-46e4-96de-748557707bd0" providerId="ADAL" clId="{2FB68E1F-3779-41D2-AD33-41D1369D387E}" dt="2023-09-27T18:13:38.502" v="172"/>
          <ac:spMkLst>
            <pc:docMk/>
            <pc:sldMk cId="1399149358" sldId="286"/>
            <ac:spMk id="22" creationId="{DE4ADC3E-9D61-4AD0-9F7E-3920E30855D7}"/>
          </ac:spMkLst>
        </pc:spChg>
        <pc:spChg chg="add">
          <ac:chgData name="Joshua Gross" userId="7bb6a70e-9d37-46e4-96de-748557707bd0" providerId="ADAL" clId="{2FB68E1F-3779-41D2-AD33-41D1369D387E}" dt="2023-09-27T18:13:38.502" v="172"/>
          <ac:spMkLst>
            <pc:docMk/>
            <pc:sldMk cId="1399149358" sldId="286"/>
            <ac:spMk id="23" creationId="{CFE02299-DC73-4596-8EBC-0F3C1EAAB676}"/>
          </ac:spMkLst>
        </pc:spChg>
        <pc:spChg chg="add del">
          <ac:chgData name="Joshua Gross" userId="7bb6a70e-9d37-46e4-96de-748557707bd0" providerId="ADAL" clId="{2FB68E1F-3779-41D2-AD33-41D1369D387E}" dt="2023-09-27T18:13:40.596" v="173" actId="478"/>
          <ac:spMkLst>
            <pc:docMk/>
            <pc:sldMk cId="1399149358" sldId="286"/>
            <ac:spMk id="24" creationId="{4074D5BF-ECBD-47E2-9FE8-058FD972452E}"/>
          </ac:spMkLst>
        </pc:spChg>
      </pc:sldChg>
      <pc:sldChg chg="modSp">
        <pc:chgData name="Joshua Gross" userId="7bb6a70e-9d37-46e4-96de-748557707bd0" providerId="ADAL" clId="{2FB68E1F-3779-41D2-AD33-41D1369D387E}" dt="2023-09-27T18:15:00.446" v="188" actId="1076"/>
        <pc:sldMkLst>
          <pc:docMk/>
          <pc:sldMk cId="868546742" sldId="287"/>
        </pc:sldMkLst>
        <pc:spChg chg="mod">
          <ac:chgData name="Joshua Gross" userId="7bb6a70e-9d37-46e4-96de-748557707bd0" providerId="ADAL" clId="{2FB68E1F-3779-41D2-AD33-41D1369D387E}" dt="2023-09-27T18:15:00.446" v="188" actId="1076"/>
          <ac:spMkLst>
            <pc:docMk/>
            <pc:sldMk cId="868546742" sldId="287"/>
            <ac:spMk id="3" creationId="{FB116FCA-7628-4753-B194-42289C5C84E6}"/>
          </ac:spMkLst>
        </pc:spChg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868546742" sldId="287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8:06:29.558" v="121"/>
          <ac:spMkLst>
            <pc:docMk/>
            <pc:sldMk cId="868546742" sldId="287"/>
            <ac:spMk id="5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8:14:58.826" v="187" actId="1076"/>
          <ac:spMkLst>
            <pc:docMk/>
            <pc:sldMk cId="868546742" sldId="287"/>
            <ac:spMk id="7" creationId="{FA60EE19-CD92-4FFF-A229-C1793BDF1A78}"/>
          </ac:spMkLst>
        </pc:spChg>
        <pc:spChg chg="mod">
          <ac:chgData name="Joshua Gross" userId="7bb6a70e-9d37-46e4-96de-748557707bd0" providerId="ADAL" clId="{2FB68E1F-3779-41D2-AD33-41D1369D387E}" dt="2023-09-27T18:14:50.113" v="185" actId="14100"/>
          <ac:spMkLst>
            <pc:docMk/>
            <pc:sldMk cId="868546742" sldId="287"/>
            <ac:spMk id="12" creationId="{7792508A-4E1B-43F9-A54E-AB9EDDBAB437}"/>
          </ac:spMkLst>
        </pc:spChg>
      </pc:sldChg>
      <pc:sldChg chg="addSp delSp modSp">
        <pc:chgData name="Joshua Gross" userId="7bb6a70e-9d37-46e4-96de-748557707bd0" providerId="ADAL" clId="{2FB68E1F-3779-41D2-AD33-41D1369D387E}" dt="2023-09-27T18:15:28.762" v="198" actId="478"/>
        <pc:sldMkLst>
          <pc:docMk/>
          <pc:sldMk cId="1429726443" sldId="288"/>
        </pc:sldMkLst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1429726443" sldId="288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8:06:29.558" v="121"/>
          <ac:spMkLst>
            <pc:docMk/>
            <pc:sldMk cId="1429726443" sldId="288"/>
            <ac:spMk id="5" creationId="{00000000-0000-0000-0000-000000000000}"/>
          </ac:spMkLst>
        </pc:spChg>
        <pc:spChg chg="add del">
          <ac:chgData name="Joshua Gross" userId="7bb6a70e-9d37-46e4-96de-748557707bd0" providerId="ADAL" clId="{2FB68E1F-3779-41D2-AD33-41D1369D387E}" dt="2023-09-27T18:15:23.898" v="195"/>
          <ac:spMkLst>
            <pc:docMk/>
            <pc:sldMk cId="1429726443" sldId="288"/>
            <ac:spMk id="6" creationId="{05FF7EFE-345F-407F-937B-4F050DD026B5}"/>
          </ac:spMkLst>
        </pc:spChg>
        <pc:spChg chg="add del">
          <ac:chgData name="Joshua Gross" userId="7bb6a70e-9d37-46e4-96de-748557707bd0" providerId="ADAL" clId="{2FB68E1F-3779-41D2-AD33-41D1369D387E}" dt="2023-09-27T18:15:23.898" v="195"/>
          <ac:spMkLst>
            <pc:docMk/>
            <pc:sldMk cId="1429726443" sldId="288"/>
            <ac:spMk id="7" creationId="{ABE8C862-EEC8-460C-A0C3-5299ADF3BB56}"/>
          </ac:spMkLst>
        </pc:spChg>
        <pc:spChg chg="add del">
          <ac:chgData name="Joshua Gross" userId="7bb6a70e-9d37-46e4-96de-748557707bd0" providerId="ADAL" clId="{2FB68E1F-3779-41D2-AD33-41D1369D387E}" dt="2023-09-27T18:15:28.762" v="198" actId="478"/>
          <ac:spMkLst>
            <pc:docMk/>
            <pc:sldMk cId="1429726443" sldId="288"/>
            <ac:spMk id="8" creationId="{8793178E-B660-404C-B461-93A5538FA887}"/>
          </ac:spMkLst>
        </pc:spChg>
        <pc:spChg chg="add">
          <ac:chgData name="Joshua Gross" userId="7bb6a70e-9d37-46e4-96de-748557707bd0" providerId="ADAL" clId="{2FB68E1F-3779-41D2-AD33-41D1369D387E}" dt="2023-09-27T18:15:24.894" v="197"/>
          <ac:spMkLst>
            <pc:docMk/>
            <pc:sldMk cId="1429726443" sldId="288"/>
            <ac:spMk id="9" creationId="{329699BD-80EA-4DD3-B0B6-397367714CE9}"/>
          </ac:spMkLst>
        </pc:spChg>
        <pc:spChg chg="del mod">
          <ac:chgData name="Joshua Gross" userId="7bb6a70e-9d37-46e4-96de-748557707bd0" providerId="ADAL" clId="{2FB68E1F-3779-41D2-AD33-41D1369D387E}" dt="2023-09-27T18:15:24.511" v="196" actId="478"/>
          <ac:spMkLst>
            <pc:docMk/>
            <pc:sldMk cId="1429726443" sldId="288"/>
            <ac:spMk id="12" creationId="{7792508A-4E1B-43F9-A54E-AB9EDDBAB437}"/>
          </ac:spMkLst>
        </pc:spChg>
      </pc:sldChg>
      <pc:sldChg chg="modSp">
        <pc:chgData name="Joshua Gross" userId="7bb6a70e-9d37-46e4-96de-748557707bd0" providerId="ADAL" clId="{2FB68E1F-3779-41D2-AD33-41D1369D387E}" dt="2023-09-27T18:14:36.611" v="184" actId="14100"/>
        <pc:sldMkLst>
          <pc:docMk/>
          <pc:sldMk cId="4039373973" sldId="289"/>
        </pc:sldMkLst>
        <pc:spChg chg="mod">
          <ac:chgData name="Joshua Gross" userId="7bb6a70e-9d37-46e4-96de-748557707bd0" providerId="ADAL" clId="{2FB68E1F-3779-41D2-AD33-41D1369D387E}" dt="2023-09-27T18:14:29.799" v="182" actId="14100"/>
          <ac:spMkLst>
            <pc:docMk/>
            <pc:sldMk cId="4039373973" sldId="289"/>
            <ac:spMk id="2" creationId="{F88AC398-B09D-4BD1-81A9-384F2D35A379}"/>
          </ac:spMkLst>
        </pc:spChg>
        <pc:spChg chg="mod">
          <ac:chgData name="Joshua Gross" userId="7bb6a70e-9d37-46e4-96de-748557707bd0" providerId="ADAL" clId="{2FB68E1F-3779-41D2-AD33-41D1369D387E}" dt="2023-09-27T17:45:30.046" v="0"/>
          <ac:spMkLst>
            <pc:docMk/>
            <pc:sldMk cId="4039373973" sldId="289"/>
            <ac:spMk id="4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8:06:29.558" v="121"/>
          <ac:spMkLst>
            <pc:docMk/>
            <pc:sldMk cId="4039373973" sldId="289"/>
            <ac:spMk id="5" creationId="{00000000-0000-0000-0000-000000000000}"/>
          </ac:spMkLst>
        </pc:spChg>
        <pc:spChg chg="mod">
          <ac:chgData name="Joshua Gross" userId="7bb6a70e-9d37-46e4-96de-748557707bd0" providerId="ADAL" clId="{2FB68E1F-3779-41D2-AD33-41D1369D387E}" dt="2023-09-27T18:09:10.448" v="141"/>
          <ac:spMkLst>
            <pc:docMk/>
            <pc:sldMk cId="4039373973" sldId="289"/>
            <ac:spMk id="6" creationId="{89A2C6D4-5A88-4CB5-AE4A-5B36EF71A249}"/>
          </ac:spMkLst>
        </pc:spChg>
        <pc:spChg chg="mod">
          <ac:chgData name="Joshua Gross" userId="7bb6a70e-9d37-46e4-96de-748557707bd0" providerId="ADAL" clId="{2FB68E1F-3779-41D2-AD33-41D1369D387E}" dt="2023-09-27T18:14:33.810" v="183" actId="14100"/>
          <ac:spMkLst>
            <pc:docMk/>
            <pc:sldMk cId="4039373973" sldId="289"/>
            <ac:spMk id="7" creationId="{FA60EE19-CD92-4FFF-A229-C1793BDF1A78}"/>
          </ac:spMkLst>
        </pc:spChg>
        <pc:spChg chg="mod">
          <ac:chgData name="Joshua Gross" userId="7bb6a70e-9d37-46e4-96de-748557707bd0" providerId="ADAL" clId="{2FB68E1F-3779-41D2-AD33-41D1369D387E}" dt="2023-09-27T18:14:07.626" v="179" actId="14100"/>
          <ac:spMkLst>
            <pc:docMk/>
            <pc:sldMk cId="4039373973" sldId="289"/>
            <ac:spMk id="8" creationId="{7504BC0D-183E-4351-9D68-DE908A77B989}"/>
          </ac:spMkLst>
        </pc:spChg>
        <pc:spChg chg="mod">
          <ac:chgData name="Joshua Gross" userId="7bb6a70e-9d37-46e4-96de-748557707bd0" providerId="ADAL" clId="{2FB68E1F-3779-41D2-AD33-41D1369D387E}" dt="2023-09-27T18:09:56.958" v="143"/>
          <ac:spMkLst>
            <pc:docMk/>
            <pc:sldMk cId="4039373973" sldId="289"/>
            <ac:spMk id="9" creationId="{9E3B49AA-027E-49E4-8267-D648F613AC0A}"/>
          </ac:spMkLst>
        </pc:spChg>
        <pc:spChg chg="mod">
          <ac:chgData name="Joshua Gross" userId="7bb6a70e-9d37-46e4-96de-748557707bd0" providerId="ADAL" clId="{2FB68E1F-3779-41D2-AD33-41D1369D387E}" dt="2023-09-27T18:03:26.179" v="112"/>
          <ac:spMkLst>
            <pc:docMk/>
            <pc:sldMk cId="4039373973" sldId="289"/>
            <ac:spMk id="10" creationId="{1F97E354-8B6C-45B0-8D69-CABAE33520CF}"/>
          </ac:spMkLst>
        </pc:spChg>
        <pc:spChg chg="mod">
          <ac:chgData name="Joshua Gross" userId="7bb6a70e-9d37-46e4-96de-748557707bd0" providerId="ADAL" clId="{2FB68E1F-3779-41D2-AD33-41D1369D387E}" dt="2023-09-27T18:14:36.611" v="184" actId="14100"/>
          <ac:spMkLst>
            <pc:docMk/>
            <pc:sldMk cId="4039373973" sldId="289"/>
            <ac:spMk id="11" creationId="{DB497D69-CB84-4DAC-B7C0-62C9FD712DAC}"/>
          </ac:spMkLst>
        </pc:spChg>
        <pc:spChg chg="mod">
          <ac:chgData name="Joshua Gross" userId="7bb6a70e-9d37-46e4-96de-748557707bd0" providerId="ADAL" clId="{2FB68E1F-3779-41D2-AD33-41D1369D387E}" dt="2023-09-27T18:14:18.096" v="181" actId="14100"/>
          <ac:spMkLst>
            <pc:docMk/>
            <pc:sldMk cId="4039373973" sldId="289"/>
            <ac:spMk id="13" creationId="{252C150B-B928-4517-B339-B7C4E413B8B0}"/>
          </ac:spMkLst>
        </pc:spChg>
        <pc:spChg chg="mod">
          <ac:chgData name="Joshua Gross" userId="7bb6a70e-9d37-46e4-96de-748557707bd0" providerId="ADAL" clId="{2FB68E1F-3779-41D2-AD33-41D1369D387E}" dt="2023-09-27T18:10:44.642" v="149"/>
          <ac:spMkLst>
            <pc:docMk/>
            <pc:sldMk cId="4039373973" sldId="289"/>
            <ac:spMk id="14" creationId="{F773E3AE-8112-4849-BCA4-5C715C834357}"/>
          </ac:spMkLst>
        </pc:spChg>
        <pc:spChg chg="mod">
          <ac:chgData name="Joshua Gross" userId="7bb6a70e-9d37-46e4-96de-748557707bd0" providerId="ADAL" clId="{2FB68E1F-3779-41D2-AD33-41D1369D387E}" dt="2023-09-27T18:10:54.887" v="150"/>
          <ac:spMkLst>
            <pc:docMk/>
            <pc:sldMk cId="4039373973" sldId="289"/>
            <ac:spMk id="15" creationId="{BDF6F986-3D67-42C1-B5E6-FC707EBDC4BE}"/>
          </ac:spMkLst>
        </pc:spChg>
        <pc:spChg chg="mod">
          <ac:chgData name="Joshua Gross" userId="7bb6a70e-9d37-46e4-96de-748557707bd0" providerId="ADAL" clId="{2FB68E1F-3779-41D2-AD33-41D1369D387E}" dt="2023-09-27T18:14:13.782" v="180" actId="1076"/>
          <ac:spMkLst>
            <pc:docMk/>
            <pc:sldMk cId="4039373973" sldId="289"/>
            <ac:spMk id="16" creationId="{077AB3A7-772C-4C76-9FA8-9610D8F694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Conferencia</a:t>
            </a:r>
            <a:r>
              <a:rPr lang="en-US" dirty="0"/>
              <a:t>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Introducción a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Cuando hace clic en un enlace, escribe una URL, busca en Google, etc., está intentando navegar a un sitio web</a:t>
            </a:r>
            <a:endParaRPr lang="en-US" dirty="0"/>
          </a:p>
          <a:p>
            <a:r>
              <a:rPr lang="es-ES" dirty="0"/>
              <a:t>Pregunta: ¿Qué sucede cuando intentas navegar a un sitio web?</a:t>
            </a:r>
            <a:endParaRPr lang="en-US" dirty="0"/>
          </a:p>
          <a:p>
            <a:r>
              <a:rPr lang="es-ES" dirty="0"/>
              <a:t>Respuesta: Ocurre el siguiente proceso</a:t>
            </a:r>
            <a:r>
              <a:rPr lang="en-US" dirty="0"/>
              <a:t>:</a:t>
            </a:r>
          </a:p>
          <a:p>
            <a:pPr marL="971550" lvl="1" indent="-514350">
              <a:buAutoNum type="arabicPeriod"/>
            </a:pPr>
            <a:r>
              <a:rPr lang="es-ES" dirty="0"/>
              <a:t>Su dispositivo envía un mensaje a su host de red (WIFI, Ethernet), solicitando información sobre un determinado sitio web.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El host de red envía este mensaje a su proveedor de servicios de Internet (ISP).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Su proveedor de servicios de Internet habla con otros ISP en todo el condado, estado, país y mundo</a:t>
            </a:r>
            <a:r>
              <a:rPr lang="en-US" dirty="0"/>
              <a:t>, </a:t>
            </a:r>
            <a:r>
              <a:rPr lang="es-ES" dirty="0"/>
              <a:t>para determinar dónde existe la información sobre el sitio web.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Una vez que se ha encontrado la ubicación de la información, el mensaje de solicitud se envía al equipo que almacena esa información.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A continuación, el equipo que almacena la información envía la información de vuelta en un mensaje de respuesta al equipo.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El equipo interpreta el mensaje de respuesta de acuerdo con la información que se devolvió.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Voy</a:t>
            </a:r>
            <a:r>
              <a:rPr lang="en-US" dirty="0"/>
              <a:t> a Google.com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Voy</a:t>
            </a:r>
            <a:r>
              <a:rPr lang="en-US" dirty="0"/>
              <a:t> a Google.com </a:t>
            </a:r>
          </a:p>
          <a:p>
            <a:pPr marL="514350" indent="-514350">
              <a:buAutoNum type="arabicPeriod"/>
            </a:pPr>
            <a:r>
              <a:rPr lang="es-ES" dirty="0"/>
              <a:t>Abre un navegador web y escribe</a:t>
            </a:r>
            <a:r>
              <a:rPr lang="en-US" dirty="0"/>
              <a:t> “https://google.com” o “www.google.com”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Voy</a:t>
            </a:r>
            <a:r>
              <a:rPr lang="en-US" dirty="0"/>
              <a:t> a Google.com </a:t>
            </a:r>
          </a:p>
          <a:p>
            <a:pPr marL="514350" indent="-514350">
              <a:buAutoNum type="arabicPeriod"/>
            </a:pPr>
            <a:r>
              <a:rPr lang="es-ES" dirty="0"/>
              <a:t>Abre un navegador web y escribe</a:t>
            </a:r>
            <a:r>
              <a:rPr lang="en-US" dirty="0"/>
              <a:t> “https://google.com” o “www.google.com”</a:t>
            </a:r>
          </a:p>
          <a:p>
            <a:pPr marL="514350" indent="-514350">
              <a:buAutoNum type="arabicPeriod"/>
            </a:pPr>
            <a:r>
              <a:rPr lang="es-ES" dirty="0"/>
              <a:t>Su navegador web crea un mensaje solicitando el contenido de la página web que se encuentra en esa dirección web y</a:t>
            </a:r>
            <a:r>
              <a:rPr lang="en-US" dirty="0"/>
              <a:t> </a:t>
            </a:r>
            <a:r>
              <a:rPr lang="en-US" dirty="0" err="1"/>
              <a:t>reenvía</a:t>
            </a:r>
            <a:r>
              <a:rPr lang="en-US" dirty="0"/>
              <a:t> a la 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discutida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 a </a:t>
            </a:r>
            <a:r>
              <a:rPr lang="en-US" dirty="0" err="1"/>
              <a:t>su</a:t>
            </a:r>
            <a:r>
              <a:rPr lang="en-US" dirty="0"/>
              <a:t> ISP.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Voy</a:t>
            </a:r>
            <a:r>
              <a:rPr lang="en-US" dirty="0"/>
              <a:t> a Google.com </a:t>
            </a:r>
          </a:p>
          <a:p>
            <a:pPr marL="514350" indent="-514350">
              <a:buAutoNum type="arabicPeriod"/>
            </a:pPr>
            <a:r>
              <a:rPr lang="es-ES" dirty="0"/>
              <a:t>Abre un navegador web y escribe</a:t>
            </a:r>
            <a:r>
              <a:rPr lang="en-US" dirty="0"/>
              <a:t> “https://google.com” o “www.google.com”</a:t>
            </a:r>
          </a:p>
          <a:p>
            <a:pPr marL="514350" indent="-514350">
              <a:buAutoNum type="arabicPeriod"/>
            </a:pPr>
            <a:r>
              <a:rPr lang="es-ES" dirty="0"/>
              <a:t>Su navegador web crea un mensaje solicitando el contenido de la página web que se encuentra en esa dirección web y</a:t>
            </a:r>
            <a:r>
              <a:rPr lang="en-US" dirty="0"/>
              <a:t> </a:t>
            </a:r>
            <a:r>
              <a:rPr lang="en-US" dirty="0" err="1"/>
              <a:t>reenvía</a:t>
            </a:r>
            <a:r>
              <a:rPr lang="en-US" dirty="0"/>
              <a:t> a la 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discutida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 a </a:t>
            </a:r>
            <a:r>
              <a:rPr lang="en-US" dirty="0" err="1"/>
              <a:t>su</a:t>
            </a:r>
            <a:r>
              <a:rPr lang="en-US" dirty="0"/>
              <a:t> ISP. </a:t>
            </a:r>
          </a:p>
          <a:p>
            <a:pPr marL="514350" indent="-514350">
              <a:buAutoNum type="arabicPeriod"/>
            </a:pPr>
            <a:r>
              <a:rPr lang="es-ES" dirty="0"/>
              <a:t>Su ISP se pone en contacto con un servidor que almacena el archivo web de la página principal de Google y lo envía de vuelta a su computadora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Voy</a:t>
            </a:r>
            <a:r>
              <a:rPr lang="en-US" dirty="0"/>
              <a:t> a Google.com </a:t>
            </a:r>
          </a:p>
          <a:p>
            <a:pPr marL="514350" indent="-514350">
              <a:buAutoNum type="arabicPeriod"/>
            </a:pPr>
            <a:r>
              <a:rPr lang="es-ES" dirty="0"/>
              <a:t>Abre un navegador web y escribe</a:t>
            </a:r>
            <a:r>
              <a:rPr lang="en-US" dirty="0"/>
              <a:t> “https://google.com” o “www.google.com”</a:t>
            </a:r>
          </a:p>
          <a:p>
            <a:pPr marL="514350" indent="-514350">
              <a:buAutoNum type="arabicPeriod"/>
            </a:pPr>
            <a:r>
              <a:rPr lang="es-ES" dirty="0"/>
              <a:t>Su navegador web crea un mensaje solicitando el contenido de la página web que se encuentra en esa dirección web y</a:t>
            </a:r>
            <a:r>
              <a:rPr lang="en-US" dirty="0"/>
              <a:t> </a:t>
            </a:r>
            <a:r>
              <a:rPr lang="en-US" dirty="0" err="1"/>
              <a:t>reenvía</a:t>
            </a:r>
            <a:r>
              <a:rPr lang="en-US" dirty="0"/>
              <a:t> a la 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discutida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 a </a:t>
            </a:r>
            <a:r>
              <a:rPr lang="en-US" dirty="0" err="1"/>
              <a:t>su</a:t>
            </a:r>
            <a:r>
              <a:rPr lang="en-US" dirty="0"/>
              <a:t> ISP. </a:t>
            </a:r>
          </a:p>
          <a:p>
            <a:pPr marL="514350" indent="-514350">
              <a:buAutoNum type="arabicPeriod"/>
            </a:pPr>
            <a:r>
              <a:rPr lang="es-ES" dirty="0"/>
              <a:t>Su ISP se pone en contacto con un servidor que almacena el archivo web de la página principal de Google y lo envía de vuelta a su computadora</a:t>
            </a:r>
            <a:endParaRPr lang="en-US" dirty="0"/>
          </a:p>
          <a:p>
            <a:pPr marL="514350" indent="-514350">
              <a:buAutoNum type="arabicPeriod"/>
            </a:pPr>
            <a:r>
              <a:rPr lang="es-ES" dirty="0"/>
              <a:t>El equipo muestra el archivo web que recibe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Inicio</a:t>
            </a:r>
            <a:r>
              <a:rPr lang="en-US" dirty="0"/>
              <a:t> de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Sapphire </a:t>
            </a:r>
          </a:p>
          <a:p>
            <a:pPr marL="514350" indent="-514350">
              <a:buAutoNum type="arabicPeriod"/>
            </a:pPr>
            <a:r>
              <a:rPr lang="en-US" dirty="0" err="1"/>
              <a:t>Navega</a:t>
            </a:r>
            <a:r>
              <a:rPr lang="en-US" dirty="0"/>
              <a:t> a Sapphire’s </a:t>
            </a:r>
            <a:r>
              <a:rPr lang="es-ES" dirty="0"/>
              <a:t>sitio web de la manera descrita en el ejemplo anterior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Inicio</a:t>
            </a:r>
            <a:r>
              <a:rPr lang="en-US" dirty="0"/>
              <a:t> de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Sapphire </a:t>
            </a:r>
          </a:p>
          <a:p>
            <a:pPr marL="514350" indent="-514350">
              <a:buAutoNum type="arabicPeriod"/>
            </a:pPr>
            <a:r>
              <a:rPr lang="en-US" dirty="0" err="1"/>
              <a:t>Navega</a:t>
            </a:r>
            <a:r>
              <a:rPr lang="en-US" dirty="0"/>
              <a:t> a Sapphire’s </a:t>
            </a:r>
            <a:r>
              <a:rPr lang="es-ES" dirty="0"/>
              <a:t>sitio web de la manera descrita en el ejemplo anterior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Tu entrada </a:t>
            </a:r>
            <a:r>
              <a:rPr lang="en-US" dirty="0" err="1"/>
              <a:t>tu</a:t>
            </a:r>
            <a:r>
              <a:rPr lang="en-US" dirty="0"/>
              <a:t> Sapphire </a:t>
            </a:r>
            <a:r>
              <a:rPr lang="es-ES" dirty="0"/>
              <a:t>nombre de usuario y contraseña en los campos correspondientes del sitio web y haga clic en "Iniciar sesión"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Inicio</a:t>
            </a:r>
            <a:r>
              <a:rPr lang="en-US" dirty="0"/>
              <a:t> de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Sapphire </a:t>
            </a:r>
          </a:p>
          <a:p>
            <a:pPr marL="514350" indent="-514350">
              <a:buAutoNum type="arabicPeriod"/>
            </a:pPr>
            <a:r>
              <a:rPr lang="en-US" dirty="0" err="1"/>
              <a:t>Navega</a:t>
            </a:r>
            <a:r>
              <a:rPr lang="en-US" dirty="0"/>
              <a:t> a Sapphire’s </a:t>
            </a:r>
            <a:r>
              <a:rPr lang="es-ES" dirty="0"/>
              <a:t>sitio web de la manera descrita en el ejemplo anterior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Tu entrada </a:t>
            </a:r>
            <a:r>
              <a:rPr lang="en-US" dirty="0" err="1"/>
              <a:t>tu</a:t>
            </a:r>
            <a:r>
              <a:rPr lang="en-US" dirty="0"/>
              <a:t> Sapphire </a:t>
            </a:r>
            <a:r>
              <a:rPr lang="es-ES" dirty="0"/>
              <a:t>nombre de usuario y contraseña en los campos correspondientes del sitio web y haga clic en "Iniciar sesión"</a:t>
            </a:r>
            <a:endParaRPr lang="en-US" dirty="0">
              <a:sym typeface="+mn-ea"/>
            </a:endParaRPr>
          </a:p>
          <a:p>
            <a:pPr marL="514350" indent="-514350">
              <a:buAutoNum type="arabicPeriod"/>
            </a:pPr>
            <a:r>
              <a:rPr lang="es-ES" dirty="0"/>
              <a:t>Su nombre de usuario y contraseña se envían a la computadora que aloja el sitio web de </a:t>
            </a:r>
            <a:r>
              <a:rPr lang="es-ES" dirty="0" err="1"/>
              <a:t>Sapphire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Inicio</a:t>
            </a:r>
            <a:r>
              <a:rPr lang="en-US" dirty="0"/>
              <a:t> de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Sapphire </a:t>
            </a:r>
          </a:p>
          <a:p>
            <a:pPr marL="514350" indent="-514350">
              <a:buAutoNum type="arabicPeriod"/>
            </a:pPr>
            <a:r>
              <a:rPr lang="en-US" dirty="0" err="1"/>
              <a:t>Navega</a:t>
            </a:r>
            <a:r>
              <a:rPr lang="en-US" dirty="0"/>
              <a:t> a Sapphire’s </a:t>
            </a:r>
            <a:r>
              <a:rPr lang="es-ES" dirty="0"/>
              <a:t>sitio web de la manera descrita en el ejemplo anterior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Tu entrada </a:t>
            </a:r>
            <a:r>
              <a:rPr lang="en-US" dirty="0" err="1"/>
              <a:t>tu</a:t>
            </a:r>
            <a:r>
              <a:rPr lang="en-US" dirty="0"/>
              <a:t> Sapphire </a:t>
            </a:r>
            <a:r>
              <a:rPr lang="es-ES" dirty="0"/>
              <a:t>nombre de usuario y contraseña en los campos correspondientes del sitio web y haga clic en "Iniciar sesión"</a:t>
            </a:r>
            <a:endParaRPr lang="en-US" dirty="0">
              <a:sym typeface="+mn-ea"/>
            </a:endParaRPr>
          </a:p>
          <a:p>
            <a:pPr marL="514350" indent="-514350">
              <a:buAutoNum type="arabicPeriod"/>
            </a:pPr>
            <a:r>
              <a:rPr lang="es-ES" dirty="0"/>
              <a:t>Su nombre de usuario y contraseña se envían a la computadora que aloja el sitio web de </a:t>
            </a:r>
            <a:r>
              <a:rPr lang="es-ES" dirty="0" err="1"/>
              <a:t>Sapphire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s-ES" dirty="0"/>
              <a:t>La computadora comprueba su nombre de usuario y contraseña para ver si existe una cuenta con esa información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hace clic en un enlace, escribe una URL, busca en Google, etc., está intentando navegar a un sitio web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Inicio</a:t>
            </a:r>
            <a:r>
              <a:rPr lang="en-US" dirty="0"/>
              <a:t> de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Sapphire </a:t>
            </a:r>
          </a:p>
          <a:p>
            <a:pPr marL="514350" indent="-514350">
              <a:buAutoNum type="arabicPeriod"/>
            </a:pPr>
            <a:r>
              <a:rPr lang="en-US" dirty="0" err="1"/>
              <a:t>Navega</a:t>
            </a:r>
            <a:r>
              <a:rPr lang="en-US" dirty="0"/>
              <a:t> a Sapphire’s </a:t>
            </a:r>
            <a:r>
              <a:rPr lang="es-ES" dirty="0"/>
              <a:t>sitio web de la manera descrita en el ejemplo anterior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Tu entrada </a:t>
            </a:r>
            <a:r>
              <a:rPr lang="en-US" dirty="0" err="1"/>
              <a:t>tu</a:t>
            </a:r>
            <a:r>
              <a:rPr lang="en-US" dirty="0"/>
              <a:t> Sapphire </a:t>
            </a:r>
            <a:r>
              <a:rPr lang="es-ES" dirty="0"/>
              <a:t>nombre de usuario y contraseña en los campos correspondientes del sitio web y haga clic en "Iniciar sesión"</a:t>
            </a:r>
            <a:endParaRPr lang="en-US" dirty="0">
              <a:sym typeface="+mn-ea"/>
            </a:endParaRPr>
          </a:p>
          <a:p>
            <a:pPr marL="514350" indent="-514350">
              <a:buAutoNum type="arabicPeriod"/>
            </a:pPr>
            <a:r>
              <a:rPr lang="es-ES" dirty="0"/>
              <a:t>Su nombre de usuario y contraseña se envían a la computadora que aloja el sitio web de </a:t>
            </a:r>
            <a:r>
              <a:rPr lang="es-ES" dirty="0" err="1"/>
              <a:t>Sapphire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s-ES" dirty="0"/>
              <a:t>La computadora comprueba su nombre de usuario y contraseña para ver si existe una cuenta con esa información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/>
              <a:t>Si existe una cuenta, el equipo responde con una página web con información específica de su cuenta.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s-ES" dirty="0"/>
              <a:t>Si no existe una cuenta, el equipo responde con una página web</a:t>
            </a:r>
            <a:r>
              <a:rPr lang="en-US" dirty="0"/>
              <a:t> </a:t>
            </a:r>
            <a:r>
              <a:rPr lang="es-ES" dirty="0"/>
              <a:t>diciendo que no se encontró ninguna cuenta y</a:t>
            </a:r>
            <a:r>
              <a:rPr lang="en-US" dirty="0"/>
              <a:t> </a:t>
            </a:r>
            <a:r>
              <a:rPr lang="es-ES" dirty="0"/>
              <a:t>que debe intentar iniciar sesión nuevamente, o restablecer su contraseña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Cuando hablamos de navegar por Internet, hay algunos componentes clave que necesitamos saber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Cliente</a:t>
            </a:r>
            <a:r>
              <a:rPr lang="en-US" dirty="0"/>
              <a:t>: </a:t>
            </a:r>
            <a:r>
              <a:rPr lang="es-ES" dirty="0"/>
              <a:t>La persona que usa una computadora y quiere información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Servidor</a:t>
            </a:r>
            <a:r>
              <a:rPr lang="en-US" dirty="0"/>
              <a:t>: </a:t>
            </a:r>
            <a:r>
              <a:rPr lang="es-ES" dirty="0"/>
              <a:t>El equipo que almacena información sobre un sitio web que desea un cliente y la forma de procesar los mensajes de solicitud del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Base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s-ES" dirty="0"/>
              <a:t>Una colección de información utilizada por los servidores para personalizar sitios web</a:t>
            </a:r>
            <a:r>
              <a:rPr lang="en-US" dirty="0"/>
              <a:t>, </a:t>
            </a:r>
            <a:r>
              <a:rPr lang="es-ES" dirty="0"/>
              <a:t>incluyendo información como nombres de usuario, contraseñas e imágenes de perfil, como ejemplo</a:t>
            </a:r>
            <a:r>
              <a:rPr lang="en-US" dirty="0"/>
              <a:t>. </a:t>
            </a:r>
          </a:p>
          <a:p>
            <a:pPr lvl="0"/>
            <a:r>
              <a:rPr lang="es-ES" dirty="0">
                <a:sym typeface="+mn-ea"/>
              </a:rPr>
              <a:t>Con estos términos, podemos crear el flujo típico para ciertas acciones relacionadas con la web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Navegar</a:t>
            </a:r>
            <a:r>
              <a:rPr lang="en-US" dirty="0"/>
              <a:t> a un sitio web: </a:t>
            </a:r>
          </a:p>
          <a:p>
            <a:pPr lvl="1"/>
            <a:r>
              <a:rPr lang="en-US" dirty="0" err="1"/>
              <a:t>Cliente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</a:t>
            </a:r>
            <a:r>
              <a:rPr lang="en-US" dirty="0" err="1"/>
              <a:t>Cliente</a:t>
            </a:r>
            <a:endParaRPr lang="en-US" dirty="0"/>
          </a:p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s-ES" dirty="0"/>
              <a:t>Inicio de sesión en un sitio web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Cliente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Base de </a:t>
            </a:r>
            <a:r>
              <a:rPr lang="en-US" dirty="0" err="1"/>
              <a:t>datos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</a:t>
            </a:r>
            <a:r>
              <a:rPr lang="en-US" dirty="0" err="1"/>
              <a:t>Cliente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Inicio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 Sapphire (</a:t>
            </a:r>
            <a:r>
              <a:rPr lang="en-US" dirty="0" err="1"/>
              <a:t>Pictórico</a:t>
            </a:r>
            <a:r>
              <a:rPr lang="en-US" dirty="0"/>
              <a:t>): </a:t>
            </a:r>
          </a:p>
          <a:p>
            <a:pPr lvl="1"/>
            <a:r>
              <a:rPr lang="en-US" dirty="0" err="1"/>
              <a:t>Cliente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Base de </a:t>
            </a:r>
            <a:r>
              <a:rPr lang="en-US" dirty="0" err="1"/>
              <a:t>datos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9699BD-80EA-4DD3-B0B6-397367714CE9}"/>
              </a:ext>
            </a:extLst>
          </p:cNvPr>
          <p:cNvSpPr/>
          <p:nvPr/>
        </p:nvSpPr>
        <p:spPr>
          <a:xfrm>
            <a:off x="28067" y="3305061"/>
            <a:ext cx="2294389" cy="1392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=</a:t>
            </a:r>
            <a:r>
              <a:rPr lang="en-US" dirty="0" err="1"/>
              <a:t>grossjos</a:t>
            </a:r>
            <a:endParaRPr lang="en-US" dirty="0"/>
          </a:p>
          <a:p>
            <a:pPr algn="ctr"/>
            <a:r>
              <a:rPr lang="en-US" dirty="0" err="1"/>
              <a:t>contraseña</a:t>
            </a:r>
            <a:r>
              <a:rPr lang="en-US" dirty="0"/>
              <a:t>=</a:t>
            </a:r>
            <a:r>
              <a:rPr lang="en-US" dirty="0" err="1"/>
              <a:t>contraseña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26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Inicio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 Sapphire (</a:t>
            </a:r>
            <a:r>
              <a:rPr lang="en-US" dirty="0" err="1"/>
              <a:t>Pictórico</a:t>
            </a:r>
            <a:r>
              <a:rPr lang="en-US" dirty="0"/>
              <a:t>): </a:t>
            </a:r>
          </a:p>
          <a:p>
            <a:pPr lvl="1"/>
            <a:r>
              <a:rPr lang="en-US" dirty="0" err="1"/>
              <a:t>Cliente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Base de </a:t>
            </a:r>
            <a:r>
              <a:rPr lang="en-US" dirty="0" err="1"/>
              <a:t>datos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9CB6E7F-4B05-4EDB-859B-27C7C3E87E04}"/>
              </a:ext>
            </a:extLst>
          </p:cNvPr>
          <p:cNvSpPr/>
          <p:nvPr/>
        </p:nvSpPr>
        <p:spPr>
          <a:xfrm>
            <a:off x="2486194" y="3417693"/>
            <a:ext cx="2176082" cy="1167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Pedir</a:t>
            </a:r>
            <a:r>
              <a:rPr lang="en-US" dirty="0"/>
              <a:t> de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9AE2C9-4B0E-46DB-A3BF-CEFEE1A577EC}"/>
              </a:ext>
            </a:extLst>
          </p:cNvPr>
          <p:cNvSpPr/>
          <p:nvPr/>
        </p:nvSpPr>
        <p:spPr>
          <a:xfrm>
            <a:off x="28067" y="3305061"/>
            <a:ext cx="2294389" cy="1392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=</a:t>
            </a:r>
            <a:r>
              <a:rPr lang="en-US" dirty="0" err="1"/>
              <a:t>grossjos</a:t>
            </a:r>
            <a:endParaRPr lang="en-US" dirty="0"/>
          </a:p>
          <a:p>
            <a:pPr algn="ctr"/>
            <a:r>
              <a:rPr lang="en-US" dirty="0" err="1"/>
              <a:t>contraseña</a:t>
            </a:r>
            <a:r>
              <a:rPr lang="en-US" dirty="0"/>
              <a:t>=</a:t>
            </a:r>
            <a:r>
              <a:rPr lang="en-US" dirty="0" err="1"/>
              <a:t>contraseña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47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Inicio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 Sapphire (</a:t>
            </a:r>
            <a:r>
              <a:rPr lang="en-US" dirty="0" err="1"/>
              <a:t>Pictórico</a:t>
            </a:r>
            <a:r>
              <a:rPr lang="en-US" dirty="0"/>
              <a:t>): </a:t>
            </a:r>
          </a:p>
          <a:p>
            <a:pPr lvl="1"/>
            <a:r>
              <a:rPr lang="en-US" dirty="0" err="1"/>
              <a:t>Cliente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Base de </a:t>
            </a:r>
            <a:r>
              <a:rPr lang="en-US" dirty="0" err="1"/>
              <a:t>datos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B116FCA-7628-4753-B194-42289C5C84E6}"/>
              </a:ext>
            </a:extLst>
          </p:cNvPr>
          <p:cNvSpPr/>
          <p:nvPr/>
        </p:nvSpPr>
        <p:spPr>
          <a:xfrm>
            <a:off x="2486194" y="3417693"/>
            <a:ext cx="2176082" cy="1167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Pedir</a:t>
            </a:r>
            <a:r>
              <a:rPr lang="en-US" dirty="0"/>
              <a:t> de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60EE19-CD92-4FFF-A229-C1793BDF1A78}"/>
              </a:ext>
            </a:extLst>
          </p:cNvPr>
          <p:cNvSpPr/>
          <p:nvPr/>
        </p:nvSpPr>
        <p:spPr>
          <a:xfrm>
            <a:off x="4662276" y="2924675"/>
            <a:ext cx="2175852" cy="21758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Servidor</a:t>
            </a:r>
            <a:r>
              <a:rPr lang="en-US" dirty="0"/>
              <a:t> + Base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92508A-4E1B-43F9-A54E-AB9EDDBAB437}"/>
              </a:ext>
            </a:extLst>
          </p:cNvPr>
          <p:cNvSpPr/>
          <p:nvPr/>
        </p:nvSpPr>
        <p:spPr>
          <a:xfrm>
            <a:off x="28067" y="3305061"/>
            <a:ext cx="2294389" cy="1392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=</a:t>
            </a:r>
            <a:r>
              <a:rPr lang="en-US" dirty="0" err="1"/>
              <a:t>grossjos</a:t>
            </a:r>
            <a:endParaRPr lang="en-US" dirty="0"/>
          </a:p>
          <a:p>
            <a:pPr algn="ctr"/>
            <a:r>
              <a:rPr lang="en-US" dirty="0" err="1"/>
              <a:t>contraseña</a:t>
            </a:r>
            <a:r>
              <a:rPr lang="en-US" dirty="0"/>
              <a:t>=</a:t>
            </a:r>
            <a:r>
              <a:rPr lang="en-US" dirty="0" err="1"/>
              <a:t>contraseña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46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Inicio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 Sapphire (</a:t>
            </a:r>
            <a:r>
              <a:rPr lang="en-US" dirty="0" err="1"/>
              <a:t>Pictórico</a:t>
            </a:r>
            <a:r>
              <a:rPr lang="en-US" dirty="0"/>
              <a:t>): </a:t>
            </a:r>
          </a:p>
          <a:p>
            <a:pPr lvl="1"/>
            <a:r>
              <a:rPr lang="en-US" dirty="0" err="1"/>
              <a:t>Cliente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Base de </a:t>
            </a:r>
            <a:r>
              <a:rPr lang="en-US" dirty="0" err="1"/>
              <a:t>datos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60EE19-CD92-4FFF-A229-C1793BDF1A78}"/>
              </a:ext>
            </a:extLst>
          </p:cNvPr>
          <p:cNvSpPr/>
          <p:nvPr/>
        </p:nvSpPr>
        <p:spPr>
          <a:xfrm>
            <a:off x="1059634" y="2924675"/>
            <a:ext cx="9325937" cy="37697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8AC398-B09D-4BD1-81A9-384F2D35A379}"/>
              </a:ext>
            </a:extLst>
          </p:cNvPr>
          <p:cNvSpPr/>
          <p:nvPr/>
        </p:nvSpPr>
        <p:spPr>
          <a:xfrm>
            <a:off x="1098958" y="3987840"/>
            <a:ext cx="1052269" cy="9311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Servidor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9A2C6D4-5A88-4CB5-AE4A-5B36EF71A249}"/>
              </a:ext>
            </a:extLst>
          </p:cNvPr>
          <p:cNvSpPr/>
          <p:nvPr/>
        </p:nvSpPr>
        <p:spPr>
          <a:xfrm>
            <a:off x="98048" y="4408414"/>
            <a:ext cx="961586" cy="6163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Pedir</a:t>
            </a:r>
            <a:endParaRPr lang="en-US" sz="1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E3B49AA-027E-49E4-8267-D648F613AC0A}"/>
              </a:ext>
            </a:extLst>
          </p:cNvPr>
          <p:cNvSpPr/>
          <p:nvPr/>
        </p:nvSpPr>
        <p:spPr>
          <a:xfrm>
            <a:off x="10517175" y="4408414"/>
            <a:ext cx="1350100" cy="6163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Respuesta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504BC0D-183E-4351-9D68-DE908A77B989}"/>
              </a:ext>
            </a:extLst>
          </p:cNvPr>
          <p:cNvSpPr/>
          <p:nvPr/>
        </p:nvSpPr>
        <p:spPr>
          <a:xfrm>
            <a:off x="2223080" y="3987840"/>
            <a:ext cx="2053558" cy="93117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Info </a:t>
            </a:r>
            <a:r>
              <a:rPr lang="en-US" sz="1000" dirty="0" err="1"/>
              <a:t>válido</a:t>
            </a:r>
            <a:r>
              <a:rPr lang="en-US" sz="1000" dirty="0"/>
              <a:t>: </a:t>
            </a:r>
            <a:r>
              <a:rPr lang="en-US" sz="1000" dirty="0" err="1"/>
              <a:t>Pedir</a:t>
            </a:r>
            <a:r>
              <a:rPr lang="en-US" sz="1000" dirty="0"/>
              <a:t> = {</a:t>
            </a:r>
            <a:r>
              <a:rPr lang="en-US" sz="1000" dirty="0" err="1"/>
              <a:t>nombre</a:t>
            </a:r>
            <a:r>
              <a:rPr lang="en-US" sz="1000" dirty="0"/>
              <a:t> de </a:t>
            </a:r>
            <a:r>
              <a:rPr lang="en-US" sz="1000" dirty="0" err="1"/>
              <a:t>usuario:grossjos</a:t>
            </a:r>
            <a:endParaRPr lang="en-US" sz="1000" dirty="0"/>
          </a:p>
          <a:p>
            <a:pPr algn="ctr"/>
            <a:r>
              <a:rPr lang="en-US" sz="1000" dirty="0" err="1"/>
              <a:t>contraseña</a:t>
            </a:r>
            <a:r>
              <a:rPr lang="en-US" sz="1000" dirty="0"/>
              <a:t>: </a:t>
            </a:r>
            <a:r>
              <a:rPr lang="en-US" sz="1000" dirty="0" err="1"/>
              <a:t>contraseña</a:t>
            </a:r>
            <a:r>
              <a:rPr lang="en-US" sz="1000" dirty="0"/>
              <a:t>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497D69-CB84-4DAC-B7C0-62C9FD712DAC}"/>
              </a:ext>
            </a:extLst>
          </p:cNvPr>
          <p:cNvSpPr/>
          <p:nvPr/>
        </p:nvSpPr>
        <p:spPr>
          <a:xfrm>
            <a:off x="9208490" y="3656966"/>
            <a:ext cx="1081131" cy="2109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Servidor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52C150B-B928-4517-B339-B7C4E413B8B0}"/>
              </a:ext>
            </a:extLst>
          </p:cNvPr>
          <p:cNvSpPr/>
          <p:nvPr/>
        </p:nvSpPr>
        <p:spPr>
          <a:xfrm>
            <a:off x="2016911" y="5315105"/>
            <a:ext cx="705997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 no </a:t>
            </a:r>
            <a:r>
              <a:rPr lang="en-US" dirty="0" err="1"/>
              <a:t>válido</a:t>
            </a:r>
            <a:r>
              <a:rPr lang="en-US" dirty="0"/>
              <a:t>: Respuesta = {MAL_INFO}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97E354-8B6C-45B0-8D69-CABAE33520CF}"/>
              </a:ext>
            </a:extLst>
          </p:cNvPr>
          <p:cNvSpPr/>
          <p:nvPr/>
        </p:nvSpPr>
        <p:spPr>
          <a:xfrm>
            <a:off x="4276638" y="3959348"/>
            <a:ext cx="1518406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773E3AE-8112-4849-BCA4-5C715C834357}"/>
              </a:ext>
            </a:extLst>
          </p:cNvPr>
          <p:cNvSpPr/>
          <p:nvPr/>
        </p:nvSpPr>
        <p:spPr>
          <a:xfrm>
            <a:off x="5926648" y="3877574"/>
            <a:ext cx="315023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 </a:t>
            </a:r>
            <a:r>
              <a:rPr lang="en-US" sz="1200" dirty="0" err="1"/>
              <a:t>existe</a:t>
            </a:r>
            <a:r>
              <a:rPr lang="en-US" sz="1200" dirty="0"/>
              <a:t>: Respuesta = {USUARIO_INFO}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F6F986-3D67-42C1-B5E6-FC707EBDC4BE}"/>
              </a:ext>
            </a:extLst>
          </p:cNvPr>
          <p:cNvSpPr/>
          <p:nvPr/>
        </p:nvSpPr>
        <p:spPr>
          <a:xfrm>
            <a:off x="5926648" y="4469175"/>
            <a:ext cx="315023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 no exist: Respuesta = {NO_INFO}</a:t>
            </a:r>
          </a:p>
        </p:txBody>
      </p:sp>
      <p:sp>
        <p:nvSpPr>
          <p:cNvPr id="16" name="L-Shape 15">
            <a:extLst>
              <a:ext uri="{FF2B5EF4-FFF2-40B4-BE49-F238E27FC236}">
                <a16:creationId xmlns:a16="http://schemas.microsoft.com/office/drawing/2014/main" id="{077AB3A7-772C-4C76-9FA8-9610D8F69465}"/>
              </a:ext>
            </a:extLst>
          </p:cNvPr>
          <p:cNvSpPr/>
          <p:nvPr/>
        </p:nvSpPr>
        <p:spPr>
          <a:xfrm>
            <a:off x="1532277" y="5198580"/>
            <a:ext cx="484633" cy="484633"/>
          </a:xfrm>
          <a:prstGeom prst="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73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Inicio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 Sapphire (</a:t>
            </a:r>
            <a:r>
              <a:rPr lang="en-US" dirty="0" err="1"/>
              <a:t>Pictórico</a:t>
            </a:r>
            <a:r>
              <a:rPr lang="en-US" dirty="0"/>
              <a:t>): </a:t>
            </a:r>
          </a:p>
          <a:p>
            <a:pPr lvl="1"/>
            <a:r>
              <a:rPr lang="en-US" dirty="0" err="1"/>
              <a:t>Cliente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Base de </a:t>
            </a:r>
            <a:r>
              <a:rPr lang="en-US" dirty="0" err="1"/>
              <a:t>datos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63ED719-92A0-4508-B192-5DD8D14BA470}"/>
              </a:ext>
            </a:extLst>
          </p:cNvPr>
          <p:cNvSpPr/>
          <p:nvPr/>
        </p:nvSpPr>
        <p:spPr>
          <a:xfrm>
            <a:off x="2443621" y="3663879"/>
            <a:ext cx="1761688" cy="1167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Pedir</a:t>
            </a:r>
            <a:r>
              <a:rPr lang="en-US" dirty="0"/>
              <a:t> de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E300127-F6FB-4E26-BEDB-AC47F46ACC78}"/>
              </a:ext>
            </a:extLst>
          </p:cNvPr>
          <p:cNvSpPr/>
          <p:nvPr/>
        </p:nvSpPr>
        <p:spPr>
          <a:xfrm>
            <a:off x="4257148" y="3159554"/>
            <a:ext cx="2175852" cy="21758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Servidor</a:t>
            </a:r>
            <a:r>
              <a:rPr lang="en-US" dirty="0"/>
              <a:t> + Base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6BD1437-4A52-435A-A52C-5B418BD00590}"/>
              </a:ext>
            </a:extLst>
          </p:cNvPr>
          <p:cNvSpPr/>
          <p:nvPr/>
        </p:nvSpPr>
        <p:spPr>
          <a:xfrm>
            <a:off x="6787568" y="2980123"/>
            <a:ext cx="1903426" cy="11660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 bien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4ADC3E-9D61-4AD0-9F7E-3920E30855D7}"/>
              </a:ext>
            </a:extLst>
          </p:cNvPr>
          <p:cNvSpPr/>
          <p:nvPr/>
        </p:nvSpPr>
        <p:spPr>
          <a:xfrm>
            <a:off x="8867164" y="2842825"/>
            <a:ext cx="2022116" cy="12835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Hola, Sr Gross!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E02299-DC73-4596-8EBC-0F3C1EAAB676}"/>
              </a:ext>
            </a:extLst>
          </p:cNvPr>
          <p:cNvSpPr/>
          <p:nvPr/>
        </p:nvSpPr>
        <p:spPr>
          <a:xfrm>
            <a:off x="28067" y="3589815"/>
            <a:ext cx="2294389" cy="12945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=</a:t>
            </a:r>
            <a:r>
              <a:rPr lang="en-US" dirty="0" err="1"/>
              <a:t>grossjos</a:t>
            </a:r>
            <a:endParaRPr lang="en-US" dirty="0"/>
          </a:p>
          <a:p>
            <a:pPr algn="ctr"/>
            <a:r>
              <a:rPr lang="en-US" dirty="0" err="1"/>
              <a:t>contraseña</a:t>
            </a:r>
            <a:r>
              <a:rPr lang="en-US" dirty="0"/>
              <a:t>=</a:t>
            </a:r>
            <a:r>
              <a:rPr lang="en-US" dirty="0" err="1"/>
              <a:t>contraseña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49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Inicio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 Sapphire (</a:t>
            </a:r>
            <a:r>
              <a:rPr lang="en-US" dirty="0" err="1"/>
              <a:t>Pictórico</a:t>
            </a:r>
            <a:r>
              <a:rPr lang="en-US" dirty="0"/>
              <a:t>): </a:t>
            </a:r>
          </a:p>
          <a:p>
            <a:pPr lvl="1"/>
            <a:r>
              <a:rPr lang="en-US" dirty="0" err="1"/>
              <a:t>Cliente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Base de </a:t>
            </a:r>
            <a:r>
              <a:rPr lang="en-US" dirty="0" err="1"/>
              <a:t>datos</a:t>
            </a:r>
            <a:r>
              <a:rPr lang="en-US" dirty="0"/>
              <a:t> --&gt; </a:t>
            </a:r>
            <a:r>
              <a:rPr lang="en-US" dirty="0" err="1"/>
              <a:t>Servidor</a:t>
            </a:r>
            <a:r>
              <a:rPr lang="en-US" dirty="0"/>
              <a:t> --&gt;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B116FCA-7628-4753-B194-42289C5C84E6}"/>
              </a:ext>
            </a:extLst>
          </p:cNvPr>
          <p:cNvSpPr/>
          <p:nvPr/>
        </p:nvSpPr>
        <p:spPr>
          <a:xfrm>
            <a:off x="2443621" y="3663879"/>
            <a:ext cx="1761688" cy="1167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Pedir</a:t>
            </a:r>
            <a:r>
              <a:rPr lang="en-US" dirty="0"/>
              <a:t> de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60EE19-CD92-4FFF-A229-C1793BDF1A78}"/>
              </a:ext>
            </a:extLst>
          </p:cNvPr>
          <p:cNvSpPr/>
          <p:nvPr/>
        </p:nvSpPr>
        <p:spPr>
          <a:xfrm>
            <a:off x="4257148" y="3159554"/>
            <a:ext cx="2175852" cy="21758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Servidor</a:t>
            </a:r>
            <a:r>
              <a:rPr lang="en-US" dirty="0"/>
              <a:t> + Base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28DBB0-3F1B-4198-BF65-71D584356C1F}"/>
              </a:ext>
            </a:extLst>
          </p:cNvPr>
          <p:cNvSpPr/>
          <p:nvPr/>
        </p:nvSpPr>
        <p:spPr>
          <a:xfrm>
            <a:off x="6787568" y="2980123"/>
            <a:ext cx="1903426" cy="11660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 bien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9354979-405E-464D-B10D-EC9F717FEF12}"/>
              </a:ext>
            </a:extLst>
          </p:cNvPr>
          <p:cNvSpPr/>
          <p:nvPr/>
        </p:nvSpPr>
        <p:spPr>
          <a:xfrm>
            <a:off x="6787568" y="4281129"/>
            <a:ext cx="1903426" cy="12064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Inicio</a:t>
            </a:r>
            <a:r>
              <a:rPr lang="en-US" dirty="0"/>
              <a:t> de </a:t>
            </a:r>
            <a:r>
              <a:rPr lang="en-US" dirty="0" err="1"/>
              <a:t>sesión</a:t>
            </a:r>
            <a:r>
              <a:rPr lang="en-US" dirty="0"/>
              <a:t> mal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CEF493-16EF-41CD-9DF1-D71D9FA1B174}"/>
              </a:ext>
            </a:extLst>
          </p:cNvPr>
          <p:cNvSpPr/>
          <p:nvPr/>
        </p:nvSpPr>
        <p:spPr>
          <a:xfrm>
            <a:off x="8867164" y="2842825"/>
            <a:ext cx="2022116" cy="12835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Hola, Sr Gross!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92508A-4E1B-43F9-A54E-AB9EDDBAB437}"/>
              </a:ext>
            </a:extLst>
          </p:cNvPr>
          <p:cNvSpPr/>
          <p:nvPr/>
        </p:nvSpPr>
        <p:spPr>
          <a:xfrm>
            <a:off x="28067" y="3589815"/>
            <a:ext cx="2294389" cy="12945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=</a:t>
            </a:r>
            <a:r>
              <a:rPr lang="en-US" dirty="0" err="1"/>
              <a:t>grossjos</a:t>
            </a:r>
            <a:endParaRPr lang="en-US" dirty="0"/>
          </a:p>
          <a:p>
            <a:pPr algn="ctr"/>
            <a:r>
              <a:rPr lang="en-US" dirty="0" err="1"/>
              <a:t>contraseña</a:t>
            </a:r>
            <a:r>
              <a:rPr lang="en-US" dirty="0"/>
              <a:t>=</a:t>
            </a:r>
            <a:r>
              <a:rPr lang="en-US" dirty="0" err="1"/>
              <a:t>contraseña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0C3327-798B-4A9D-BB54-C9BEB2DBF68D}"/>
              </a:ext>
            </a:extLst>
          </p:cNvPr>
          <p:cNvSpPr/>
          <p:nvPr/>
        </p:nvSpPr>
        <p:spPr>
          <a:xfrm>
            <a:off x="8867163" y="4262962"/>
            <a:ext cx="2022117" cy="12835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Inválido</a:t>
            </a:r>
            <a:r>
              <a:rPr lang="en-US" dirty="0"/>
              <a:t> </a:t>
            </a:r>
            <a:r>
              <a:rPr lang="en-US" dirty="0" err="1"/>
              <a:t>credenciales</a:t>
            </a:r>
            <a:r>
              <a:rPr lang="en-US" dirty="0"/>
              <a:t>, </a:t>
            </a:r>
            <a:r>
              <a:rPr lang="en-US" dirty="0" err="1"/>
              <a:t>inténtelo</a:t>
            </a:r>
            <a:r>
              <a:rPr lang="en-US" dirty="0"/>
              <a:t> de nuevo</a:t>
            </a:r>
          </a:p>
        </p:txBody>
      </p:sp>
    </p:spTree>
    <p:extLst>
      <p:ext uri="{BB962C8B-B14F-4D97-AF65-F5344CB8AC3E}">
        <p14:creationId xmlns:p14="http://schemas.microsoft.com/office/powerpoint/2010/main" val="1685363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Ahora que sabemos algo sobre cómo funciona Internet, podemos acercarnos a un área determinada de Internet: el desarrollo web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hace clic en un enlace, escribe una URL, busca en Google, etc., está intentando navegar a un sitio web</a:t>
            </a:r>
            <a:endParaRPr lang="en-US" dirty="0"/>
          </a:p>
          <a:p>
            <a:r>
              <a:rPr lang="es-ES" dirty="0"/>
              <a:t>Pregunta: ¿Qué sucede cuando intentas navegar a un sitio web?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hace clic en un enlace, escribe una URL, busca en Google, etc., está intentando navegar a un sitio web</a:t>
            </a:r>
            <a:endParaRPr lang="en-US" dirty="0"/>
          </a:p>
          <a:p>
            <a:r>
              <a:rPr lang="es-ES" dirty="0"/>
              <a:t>Pregunta: ¿Qué sucede cuando intentas navegar a un sitio web?</a:t>
            </a:r>
            <a:endParaRPr lang="en-US" dirty="0"/>
          </a:p>
          <a:p>
            <a:r>
              <a:rPr lang="es-ES" dirty="0"/>
              <a:t>Respuesta: Ocurre el siguiente proceso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hace clic en un enlace, escribe una URL, busca en Google, etc., está intentando navegar a un sitio web</a:t>
            </a:r>
            <a:endParaRPr lang="en-US" dirty="0"/>
          </a:p>
          <a:p>
            <a:r>
              <a:rPr lang="es-ES" dirty="0"/>
              <a:t>Pregunta: ¿Qué sucede cuando intentas navegar a un sitio web?</a:t>
            </a:r>
            <a:endParaRPr lang="en-US" dirty="0"/>
          </a:p>
          <a:p>
            <a:r>
              <a:rPr lang="es-ES" dirty="0"/>
              <a:t>Respuesta: Ocurre el siguiente proceso</a:t>
            </a:r>
            <a:r>
              <a:rPr lang="en-US" dirty="0"/>
              <a:t>:</a:t>
            </a:r>
          </a:p>
          <a:p>
            <a:pPr marL="971550" lvl="1" indent="-514350">
              <a:buAutoNum type="arabicPeriod"/>
            </a:pPr>
            <a:r>
              <a:rPr lang="es-ES" dirty="0"/>
              <a:t>Su dispositivo envía un mensaje a su host de red (WIFI, Ethernet), solicitando información sobre un determinado sitio web.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hace clic en un enlace, escribe una URL, busca en Google, etc., está intentando navegar a un sitio web</a:t>
            </a:r>
            <a:endParaRPr lang="en-US" dirty="0"/>
          </a:p>
          <a:p>
            <a:r>
              <a:rPr lang="es-ES" dirty="0"/>
              <a:t>Pregunta: ¿Qué sucede cuando intentas navegar a un sitio web?</a:t>
            </a:r>
            <a:endParaRPr lang="en-US" dirty="0"/>
          </a:p>
          <a:p>
            <a:r>
              <a:rPr lang="es-ES" dirty="0"/>
              <a:t>Respuesta: Ocurre el siguiente proceso</a:t>
            </a:r>
            <a:r>
              <a:rPr lang="en-US" dirty="0"/>
              <a:t>:</a:t>
            </a:r>
          </a:p>
          <a:p>
            <a:pPr marL="971550" lvl="1" indent="-514350">
              <a:buAutoNum type="arabicPeriod"/>
            </a:pPr>
            <a:r>
              <a:rPr lang="es-ES" dirty="0"/>
              <a:t>Su dispositivo envía un mensaje a su host de red (WIFI, Ethernet), solicitando información sobre un determinado sitio web.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El host de red envía este mensaje a su proveedor de servicios de Internet (ISP).</a:t>
            </a:r>
            <a:endParaRPr lang="en-US" dirty="0"/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Cuando hace clic en un enlace, escribe una URL, busca en Google, etc., está intentando navegar a un sitio web</a:t>
            </a:r>
            <a:endParaRPr lang="en-US" dirty="0"/>
          </a:p>
          <a:p>
            <a:r>
              <a:rPr lang="es-ES" dirty="0"/>
              <a:t>Pregunta: ¿Qué sucede cuando intentas navegar a un sitio web?</a:t>
            </a:r>
            <a:endParaRPr lang="en-US" dirty="0"/>
          </a:p>
          <a:p>
            <a:r>
              <a:rPr lang="es-ES" dirty="0"/>
              <a:t>Respuesta: Ocurre el siguiente proceso</a:t>
            </a:r>
            <a:r>
              <a:rPr lang="en-US" dirty="0"/>
              <a:t>:</a:t>
            </a:r>
          </a:p>
          <a:p>
            <a:pPr marL="971550" lvl="1" indent="-514350">
              <a:buAutoNum type="arabicPeriod"/>
            </a:pPr>
            <a:r>
              <a:rPr lang="es-ES" dirty="0"/>
              <a:t>Su dispositivo envía un mensaje a su host de red (WIFI, Ethernet), solicitando información sobre un determinado sitio web.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El host de red envía este mensaje a su proveedor de servicios de Internet (ISP).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Su proveedor de servicios de Internet habla con otros ISP en todo el condado, estado, país y mundo</a:t>
            </a:r>
            <a:r>
              <a:rPr lang="en-US" dirty="0"/>
              <a:t>, </a:t>
            </a:r>
            <a:r>
              <a:rPr lang="es-ES" dirty="0"/>
              <a:t>para determinar dónde existe la información sobre el sitio web.</a:t>
            </a:r>
            <a:endParaRPr lang="en-US" dirty="0"/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Cuando hace clic en un enlace, escribe una URL, busca en Google, etc., está intentando navegar a un sitio web</a:t>
            </a:r>
            <a:endParaRPr lang="en-US" dirty="0"/>
          </a:p>
          <a:p>
            <a:r>
              <a:rPr lang="es-ES" dirty="0"/>
              <a:t>Pregunta: ¿Qué sucede cuando intentas navegar a un sitio web?</a:t>
            </a:r>
            <a:endParaRPr lang="en-US" dirty="0"/>
          </a:p>
          <a:p>
            <a:r>
              <a:rPr lang="es-ES" dirty="0"/>
              <a:t>Respuesta: Ocurre el siguiente proceso</a:t>
            </a:r>
            <a:r>
              <a:rPr lang="en-US" dirty="0"/>
              <a:t>:</a:t>
            </a:r>
          </a:p>
          <a:p>
            <a:pPr marL="971550" lvl="1" indent="-514350">
              <a:buAutoNum type="arabicPeriod"/>
            </a:pPr>
            <a:r>
              <a:rPr lang="es-ES" dirty="0"/>
              <a:t>Su dispositivo envía un mensaje a su host de red (WIFI, Ethernet), solicitando información sobre un determinado sitio web.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El host de red envía este mensaje a su proveedor de servicios de Internet (ISP).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Su proveedor de servicios de Internet habla con otros ISP en todo el condado, estado, país y mundo</a:t>
            </a:r>
            <a:r>
              <a:rPr lang="en-US" dirty="0"/>
              <a:t>, </a:t>
            </a:r>
            <a:r>
              <a:rPr lang="es-ES" dirty="0"/>
              <a:t>para determinar dónde existe la información sobre el sitio web.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Una vez que se ha encontrado la ubicación de la información, el mensaje de solicitud se envía al equipo que almacena esa información.</a:t>
            </a:r>
            <a:endParaRPr lang="en-US" dirty="0"/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Navegar</a:t>
            </a:r>
            <a:r>
              <a:rPr lang="en-US" dirty="0"/>
              <a:t> a un Sitio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s-ES" dirty="0"/>
              <a:t>Cuando hace clic en un enlace, escribe una URL, busca en Google, etc., está intentando navegar a un sitio web</a:t>
            </a:r>
            <a:endParaRPr lang="en-US" dirty="0"/>
          </a:p>
          <a:p>
            <a:r>
              <a:rPr lang="es-ES" dirty="0"/>
              <a:t>Pregunta: ¿Qué sucede cuando intentas navegar a un sitio web?</a:t>
            </a:r>
            <a:endParaRPr lang="en-US" dirty="0"/>
          </a:p>
          <a:p>
            <a:r>
              <a:rPr lang="es-ES" dirty="0"/>
              <a:t>Respuesta: Ocurre el siguiente proceso</a:t>
            </a:r>
            <a:r>
              <a:rPr lang="en-US" dirty="0"/>
              <a:t>:</a:t>
            </a:r>
          </a:p>
          <a:p>
            <a:pPr marL="971550" lvl="1" indent="-514350">
              <a:buAutoNum type="arabicPeriod"/>
            </a:pPr>
            <a:r>
              <a:rPr lang="es-ES" dirty="0"/>
              <a:t>Su dispositivo envía un mensaje a su host de red (WIFI, Ethernet), solicitando información sobre un determinado sitio web.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El host de red envía este mensaje a su proveedor de servicios de Internet (ISP).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Su proveedor de servicios de Internet habla con otros ISP en todo el condado, estado, país y mundo</a:t>
            </a:r>
            <a:r>
              <a:rPr lang="en-US" dirty="0"/>
              <a:t>, </a:t>
            </a:r>
            <a:r>
              <a:rPr lang="es-ES" dirty="0"/>
              <a:t>para determinar dónde existe la información sobre el sitio web.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Una vez que se ha encontrado la ubicación de la información, el mensaje de solicitud se envía al equipo que almacena esa información.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s-ES" dirty="0"/>
              <a:t>A continuación, el equipo que almacena la información envía la información de vuelta en un mensaje de respuesta al equipo.</a:t>
            </a:r>
            <a:endParaRPr lang="en-US" dirty="0"/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8" ma:contentTypeDescription="Create a new document." ma:contentTypeScope="" ma:versionID="c49ab60c24c5404d00352c7897dfe60e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55738ef3edeacc6a5b0aa7ce2a2926d8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049B01-1CEC-4D22-A9B7-12A5C413F4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2415F5-6D40-48B6-9336-A327F24CFE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196971-E4C2-4780-872D-599DAA3389FC}">
  <ds:schemaRefs>
    <ds:schemaRef ds:uri="8c07c512-1ff3-44bd-87df-82ef976e112f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2051</Words>
  <Application>Microsoft Office PowerPoint</Application>
  <PresentationFormat>Widescreen</PresentationFormat>
  <Paragraphs>166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Conferencia 7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  <vt:lpstr>Navegar a un Sitio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dc:creator>Mr. Gross</dc:creator>
  <cp:lastModifiedBy>Joshua Gross</cp:lastModifiedBy>
  <cp:revision>23</cp:revision>
  <dcterms:created xsi:type="dcterms:W3CDTF">2023-09-09T01:24:20Z</dcterms:created>
  <dcterms:modified xsi:type="dcterms:W3CDTF">2023-09-27T18:16:03Z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DCFB39FB06B24DB1B5964A775B800E8A_11</vt:lpwstr>
  </property>
  <property fmtid="{D5CDD505-2E9C-101B-9397-08002B2CF9AE}" pid="3" name="KSOProductBuildVer">
    <vt:lpwstr>1033-12.2.0.13110</vt:lpwstr>
  </property>
  <property fmtid="{D5CDD505-2E9C-101B-9397-08002B2CF9AE}" pid="4" name="ContentTypeId">
    <vt:lpwstr>0x010100560B5B77A830FC46B2AE00BAF7D52A54</vt:lpwstr>
  </property>
</Properties>
</file>