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  <p:sldId id="270" r:id="rId10"/>
    <p:sldId id="307" r:id="rId11"/>
    <p:sldId id="306" r:id="rId12"/>
    <p:sldId id="305" r:id="rId13"/>
    <p:sldId id="304" r:id="rId14"/>
    <p:sldId id="303" r:id="rId15"/>
    <p:sldId id="302" r:id="rId16"/>
    <p:sldId id="301" r:id="rId17"/>
    <p:sldId id="300" r:id="rId18"/>
    <p:sldId id="272" r:id="rId19"/>
    <p:sldId id="299" r:id="rId20"/>
    <p:sldId id="273" r:id="rId21"/>
    <p:sldId id="274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7" r:id="rId42"/>
    <p:sldId id="296" r:id="rId43"/>
    <p:sldId id="29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Gross" userId="7bb6a70e-9d37-46e4-96de-748557707bd0" providerId="ADAL" clId="{107E5C7B-8F71-4132-A172-FD6FCDA536B3}"/>
    <pc:docChg chg="undo redo custSel addSld delSld modSld">
      <pc:chgData name="Joshua Gross" userId="7bb6a70e-9d37-46e4-96de-748557707bd0" providerId="ADAL" clId="{107E5C7B-8F71-4132-A172-FD6FCDA536B3}" dt="2023-09-27T19:41:14.128" v="620" actId="20577"/>
      <pc:docMkLst>
        <pc:docMk/>
      </pc:docMkLst>
      <pc:sldChg chg="modSp">
        <pc:chgData name="Joshua Gross" userId="7bb6a70e-9d37-46e4-96de-748557707bd0" providerId="ADAL" clId="{107E5C7B-8F71-4132-A172-FD6FCDA536B3}" dt="2023-09-27T18:27:00.635" v="14" actId="20577"/>
        <pc:sldMkLst>
          <pc:docMk/>
          <pc:sldMk cId="571354822" sldId="256"/>
        </pc:sldMkLst>
        <pc:spChg chg="mod">
          <ac:chgData name="Joshua Gross" userId="7bb6a70e-9d37-46e4-96de-748557707bd0" providerId="ADAL" clId="{107E5C7B-8F71-4132-A172-FD6FCDA536B3}" dt="2023-09-27T18:27:00.635" v="14" actId="20577"/>
          <ac:spMkLst>
            <pc:docMk/>
            <pc:sldMk cId="571354822" sldId="256"/>
            <ac:spMk id="2" creationId="{C22DEFE5-ED68-42F0-8521-E55A3312D4EA}"/>
          </ac:spMkLst>
        </pc:spChg>
      </pc:sldChg>
      <pc:sldChg chg="modSp">
        <pc:chgData name="Joshua Gross" userId="7bb6a70e-9d37-46e4-96de-748557707bd0" providerId="ADAL" clId="{107E5C7B-8F71-4132-A172-FD6FCDA536B3}" dt="2023-09-27T18:27:54.806" v="16"/>
        <pc:sldMkLst>
          <pc:docMk/>
          <pc:sldMk cId="2087593179" sldId="257"/>
        </pc:sldMkLst>
        <pc:spChg chg="mod">
          <ac:chgData name="Joshua Gross" userId="7bb6a70e-9d37-46e4-96de-748557707bd0" providerId="ADAL" clId="{107E5C7B-8F71-4132-A172-FD6FCDA536B3}" dt="2023-09-27T18:27:54.806" v="16"/>
          <ac:spMkLst>
            <pc:docMk/>
            <pc:sldMk cId="2087593179" sldId="257"/>
            <ac:spMk id="3" creationId="{998DAAA8-2E96-4468-A2B0-DB1A0A73F05D}"/>
          </ac:spMkLst>
        </pc:spChg>
      </pc:sldChg>
      <pc:sldChg chg="modSp">
        <pc:chgData name="Joshua Gross" userId="7bb6a70e-9d37-46e4-96de-748557707bd0" providerId="ADAL" clId="{107E5C7B-8F71-4132-A172-FD6FCDA536B3}" dt="2023-09-27T18:28:09.457" v="17"/>
        <pc:sldMkLst>
          <pc:docMk/>
          <pc:sldMk cId="3767945409" sldId="258"/>
        </pc:sldMkLst>
        <pc:spChg chg="mod">
          <ac:chgData name="Joshua Gross" userId="7bb6a70e-9d37-46e4-96de-748557707bd0" providerId="ADAL" clId="{107E5C7B-8F71-4132-A172-FD6FCDA536B3}" dt="2023-09-27T18:28:09.457" v="17"/>
          <ac:spMkLst>
            <pc:docMk/>
            <pc:sldMk cId="3767945409" sldId="258"/>
            <ac:spMk id="3" creationId="{998DAAA8-2E96-4468-A2B0-DB1A0A73F05D}"/>
          </ac:spMkLst>
        </pc:spChg>
      </pc:sldChg>
      <pc:sldChg chg="modSp">
        <pc:chgData name="Joshua Gross" userId="7bb6a70e-9d37-46e4-96de-748557707bd0" providerId="ADAL" clId="{107E5C7B-8F71-4132-A172-FD6FCDA536B3}" dt="2023-09-27T18:28:27.900" v="18"/>
        <pc:sldMkLst>
          <pc:docMk/>
          <pc:sldMk cId="3931613927" sldId="259"/>
        </pc:sldMkLst>
        <pc:spChg chg="mod">
          <ac:chgData name="Joshua Gross" userId="7bb6a70e-9d37-46e4-96de-748557707bd0" providerId="ADAL" clId="{107E5C7B-8F71-4132-A172-FD6FCDA536B3}" dt="2023-09-27T18:28:27.900" v="18"/>
          <ac:spMkLst>
            <pc:docMk/>
            <pc:sldMk cId="3931613927" sldId="259"/>
            <ac:spMk id="3" creationId="{998DAAA8-2E96-4468-A2B0-DB1A0A73F05D}"/>
          </ac:spMkLst>
        </pc:spChg>
      </pc:sldChg>
      <pc:sldChg chg="modSp">
        <pc:chgData name="Joshua Gross" userId="7bb6a70e-9d37-46e4-96de-748557707bd0" providerId="ADAL" clId="{107E5C7B-8F71-4132-A172-FD6FCDA536B3}" dt="2023-09-27T18:29:28.666" v="20"/>
        <pc:sldMkLst>
          <pc:docMk/>
          <pc:sldMk cId="1604806580" sldId="261"/>
        </pc:sldMkLst>
        <pc:spChg chg="mod">
          <ac:chgData name="Joshua Gross" userId="7bb6a70e-9d37-46e4-96de-748557707bd0" providerId="ADAL" clId="{107E5C7B-8F71-4132-A172-FD6FCDA536B3}" dt="2023-09-27T18:29:28.666" v="20"/>
          <ac:spMkLst>
            <pc:docMk/>
            <pc:sldMk cId="1604806580" sldId="261"/>
            <ac:spMk id="3" creationId="{998DAAA8-2E96-4468-A2B0-DB1A0A73F05D}"/>
          </ac:spMkLst>
        </pc:spChg>
      </pc:sldChg>
      <pc:sldChg chg="modSp del">
        <pc:chgData name="Joshua Gross" userId="7bb6a70e-9d37-46e4-96de-748557707bd0" providerId="ADAL" clId="{107E5C7B-8F71-4132-A172-FD6FCDA536B3}" dt="2023-09-27T19:39:14.461" v="582" actId="2696"/>
        <pc:sldMkLst>
          <pc:docMk/>
          <pc:sldMk cId="3098554911" sldId="262"/>
        </pc:sldMkLst>
        <pc:spChg chg="mod">
          <ac:chgData name="Joshua Gross" userId="7bb6a70e-9d37-46e4-96de-748557707bd0" providerId="ADAL" clId="{107E5C7B-8F71-4132-A172-FD6FCDA536B3}" dt="2023-09-27T18:29:28.666" v="20"/>
          <ac:spMkLst>
            <pc:docMk/>
            <pc:sldMk cId="3098554911" sldId="262"/>
            <ac:spMk id="3" creationId="{998DAAA8-2E96-4468-A2B0-DB1A0A73F05D}"/>
          </ac:spMkLst>
        </pc:spChg>
        <pc:spChg chg="mod">
          <ac:chgData name="Joshua Gross" userId="7bb6a70e-9d37-46e4-96de-748557707bd0" providerId="ADAL" clId="{107E5C7B-8F71-4132-A172-FD6FCDA536B3}" dt="2023-09-27T19:30:56.602" v="426" actId="14100"/>
          <ac:spMkLst>
            <pc:docMk/>
            <pc:sldMk cId="3098554911" sldId="262"/>
            <ac:spMk id="4" creationId="{8B891B5E-EDA4-4262-AF1F-F1C109AA0865}"/>
          </ac:spMkLst>
        </pc:spChg>
      </pc:sldChg>
      <pc:sldChg chg="modSp del">
        <pc:chgData name="Joshua Gross" userId="7bb6a70e-9d37-46e4-96de-748557707bd0" providerId="ADAL" clId="{107E5C7B-8F71-4132-A172-FD6FCDA536B3}" dt="2023-09-27T19:39:13.470" v="581" actId="2696"/>
        <pc:sldMkLst>
          <pc:docMk/>
          <pc:sldMk cId="3877912333" sldId="263"/>
        </pc:sldMkLst>
        <pc:spChg chg="mod">
          <ac:chgData name="Joshua Gross" userId="7bb6a70e-9d37-46e4-96de-748557707bd0" providerId="ADAL" clId="{107E5C7B-8F71-4132-A172-FD6FCDA536B3}" dt="2023-09-27T18:29:28.666" v="20"/>
          <ac:spMkLst>
            <pc:docMk/>
            <pc:sldMk cId="3877912333" sldId="263"/>
            <ac:spMk id="3" creationId="{998DAAA8-2E96-4468-A2B0-DB1A0A73F05D}"/>
          </ac:spMkLst>
        </pc:spChg>
        <pc:spChg chg="mod">
          <ac:chgData name="Joshua Gross" userId="7bb6a70e-9d37-46e4-96de-748557707bd0" providerId="ADAL" clId="{107E5C7B-8F71-4132-A172-FD6FCDA536B3}" dt="2023-09-27T18:30:08.889" v="21"/>
          <ac:spMkLst>
            <pc:docMk/>
            <pc:sldMk cId="3877912333" sldId="263"/>
            <ac:spMk id="4" creationId="{8B891B5E-EDA4-4262-AF1F-F1C109AA0865}"/>
          </ac:spMkLst>
        </pc:spChg>
        <pc:spChg chg="mod">
          <ac:chgData name="Joshua Gross" userId="7bb6a70e-9d37-46e4-96de-748557707bd0" providerId="ADAL" clId="{107E5C7B-8F71-4132-A172-FD6FCDA536B3}" dt="2023-09-27T18:34:56.906" v="35"/>
          <ac:spMkLst>
            <pc:docMk/>
            <pc:sldMk cId="3877912333" sldId="263"/>
            <ac:spMk id="5" creationId="{63B4D01B-FDC7-48A1-9E2E-9C3D283FA204}"/>
          </ac:spMkLst>
        </pc:spChg>
      </pc:sldChg>
      <pc:sldChg chg="modSp del">
        <pc:chgData name="Joshua Gross" userId="7bb6a70e-9d37-46e4-96de-748557707bd0" providerId="ADAL" clId="{107E5C7B-8F71-4132-A172-FD6FCDA536B3}" dt="2023-09-27T19:39:12.406" v="580" actId="2696"/>
        <pc:sldMkLst>
          <pc:docMk/>
          <pc:sldMk cId="1380379455" sldId="264"/>
        </pc:sldMkLst>
        <pc:spChg chg="mod">
          <ac:chgData name="Joshua Gross" userId="7bb6a70e-9d37-46e4-96de-748557707bd0" providerId="ADAL" clId="{107E5C7B-8F71-4132-A172-FD6FCDA536B3}" dt="2023-09-27T18:29:28.666" v="20"/>
          <ac:spMkLst>
            <pc:docMk/>
            <pc:sldMk cId="1380379455" sldId="264"/>
            <ac:spMk id="3" creationId="{998DAAA8-2E96-4468-A2B0-DB1A0A73F05D}"/>
          </ac:spMkLst>
        </pc:spChg>
        <pc:spChg chg="mod">
          <ac:chgData name="Joshua Gross" userId="7bb6a70e-9d37-46e4-96de-748557707bd0" providerId="ADAL" clId="{107E5C7B-8F71-4132-A172-FD6FCDA536B3}" dt="2023-09-27T18:30:08.889" v="21"/>
          <ac:spMkLst>
            <pc:docMk/>
            <pc:sldMk cId="1380379455" sldId="264"/>
            <ac:spMk id="4" creationId="{8B891B5E-EDA4-4262-AF1F-F1C109AA0865}"/>
          </ac:spMkLst>
        </pc:spChg>
        <pc:spChg chg="mod">
          <ac:chgData name="Joshua Gross" userId="7bb6a70e-9d37-46e4-96de-748557707bd0" providerId="ADAL" clId="{107E5C7B-8F71-4132-A172-FD6FCDA536B3}" dt="2023-09-27T18:34:56.906" v="35"/>
          <ac:spMkLst>
            <pc:docMk/>
            <pc:sldMk cId="1380379455" sldId="264"/>
            <ac:spMk id="5" creationId="{63B4D01B-FDC7-48A1-9E2E-9C3D283FA204}"/>
          </ac:spMkLst>
        </pc:spChg>
        <pc:spChg chg="mod">
          <ac:chgData name="Joshua Gross" userId="7bb6a70e-9d37-46e4-96de-748557707bd0" providerId="ADAL" clId="{107E5C7B-8F71-4132-A172-FD6FCDA536B3}" dt="2023-09-27T18:34:56.906" v="35"/>
          <ac:spMkLst>
            <pc:docMk/>
            <pc:sldMk cId="1380379455" sldId="264"/>
            <ac:spMk id="6" creationId="{FE085642-CB11-4F0E-9718-1B10E04755A6}"/>
          </ac:spMkLst>
        </pc:spChg>
      </pc:sldChg>
      <pc:sldChg chg="modSp del">
        <pc:chgData name="Joshua Gross" userId="7bb6a70e-9d37-46e4-96de-748557707bd0" providerId="ADAL" clId="{107E5C7B-8F71-4132-A172-FD6FCDA536B3}" dt="2023-09-27T19:39:15.083" v="583" actId="2696"/>
        <pc:sldMkLst>
          <pc:docMk/>
          <pc:sldMk cId="1851129139" sldId="265"/>
        </pc:sldMkLst>
        <pc:spChg chg="mod">
          <ac:chgData name="Joshua Gross" userId="7bb6a70e-9d37-46e4-96de-748557707bd0" providerId="ADAL" clId="{107E5C7B-8F71-4132-A172-FD6FCDA536B3}" dt="2023-09-27T18:29:28.666" v="20"/>
          <ac:spMkLst>
            <pc:docMk/>
            <pc:sldMk cId="1851129139" sldId="265"/>
            <ac:spMk id="3" creationId="{998DAAA8-2E96-4468-A2B0-DB1A0A73F05D}"/>
          </ac:spMkLst>
        </pc:spChg>
        <pc:spChg chg="mod">
          <ac:chgData name="Joshua Gross" userId="7bb6a70e-9d37-46e4-96de-748557707bd0" providerId="ADAL" clId="{107E5C7B-8F71-4132-A172-FD6FCDA536B3}" dt="2023-09-27T18:30:08.889" v="21"/>
          <ac:spMkLst>
            <pc:docMk/>
            <pc:sldMk cId="1851129139" sldId="265"/>
            <ac:spMk id="4" creationId="{8B891B5E-EDA4-4262-AF1F-F1C109AA0865}"/>
          </ac:spMkLst>
        </pc:spChg>
        <pc:spChg chg="mod">
          <ac:chgData name="Joshua Gross" userId="7bb6a70e-9d37-46e4-96de-748557707bd0" providerId="ADAL" clId="{107E5C7B-8F71-4132-A172-FD6FCDA536B3}" dt="2023-09-27T18:34:56.906" v="35"/>
          <ac:spMkLst>
            <pc:docMk/>
            <pc:sldMk cId="1851129139" sldId="265"/>
            <ac:spMk id="5" creationId="{63B4D01B-FDC7-48A1-9E2E-9C3D283FA204}"/>
          </ac:spMkLst>
        </pc:spChg>
        <pc:spChg chg="mod">
          <ac:chgData name="Joshua Gross" userId="7bb6a70e-9d37-46e4-96de-748557707bd0" providerId="ADAL" clId="{107E5C7B-8F71-4132-A172-FD6FCDA536B3}" dt="2023-09-27T18:34:56.906" v="35"/>
          <ac:spMkLst>
            <pc:docMk/>
            <pc:sldMk cId="1851129139" sldId="265"/>
            <ac:spMk id="6" creationId="{FE085642-CB11-4F0E-9718-1B10E04755A6}"/>
          </ac:spMkLst>
        </pc:spChg>
        <pc:spChg chg="mod">
          <ac:chgData name="Joshua Gross" userId="7bb6a70e-9d37-46e4-96de-748557707bd0" providerId="ADAL" clId="{107E5C7B-8F71-4132-A172-FD6FCDA536B3}" dt="2023-09-27T18:32:54.635" v="28"/>
          <ac:spMkLst>
            <pc:docMk/>
            <pc:sldMk cId="1851129139" sldId="265"/>
            <ac:spMk id="7" creationId="{1BB394FC-5175-4A05-A447-7653B755AEA8}"/>
          </ac:spMkLst>
        </pc:spChg>
      </pc:sldChg>
      <pc:sldChg chg="modSp del">
        <pc:chgData name="Joshua Gross" userId="7bb6a70e-9d37-46e4-96de-748557707bd0" providerId="ADAL" clId="{107E5C7B-8F71-4132-A172-FD6FCDA536B3}" dt="2023-09-27T19:39:11.547" v="579" actId="2696"/>
        <pc:sldMkLst>
          <pc:docMk/>
          <pc:sldMk cId="2805315992" sldId="266"/>
        </pc:sldMkLst>
        <pc:spChg chg="mod">
          <ac:chgData name="Joshua Gross" userId="7bb6a70e-9d37-46e4-96de-748557707bd0" providerId="ADAL" clId="{107E5C7B-8F71-4132-A172-FD6FCDA536B3}" dt="2023-09-27T18:29:28.666" v="20"/>
          <ac:spMkLst>
            <pc:docMk/>
            <pc:sldMk cId="2805315992" sldId="266"/>
            <ac:spMk id="3" creationId="{998DAAA8-2E96-4468-A2B0-DB1A0A73F05D}"/>
          </ac:spMkLst>
        </pc:spChg>
        <pc:spChg chg="mod">
          <ac:chgData name="Joshua Gross" userId="7bb6a70e-9d37-46e4-96de-748557707bd0" providerId="ADAL" clId="{107E5C7B-8F71-4132-A172-FD6FCDA536B3}" dt="2023-09-27T18:30:08.889" v="21"/>
          <ac:spMkLst>
            <pc:docMk/>
            <pc:sldMk cId="2805315992" sldId="266"/>
            <ac:spMk id="4" creationId="{8B891B5E-EDA4-4262-AF1F-F1C109AA0865}"/>
          </ac:spMkLst>
        </pc:spChg>
        <pc:spChg chg="mod">
          <ac:chgData name="Joshua Gross" userId="7bb6a70e-9d37-46e4-96de-748557707bd0" providerId="ADAL" clId="{107E5C7B-8F71-4132-A172-FD6FCDA536B3}" dt="2023-09-27T18:34:56.906" v="35"/>
          <ac:spMkLst>
            <pc:docMk/>
            <pc:sldMk cId="2805315992" sldId="266"/>
            <ac:spMk id="5" creationId="{63B4D01B-FDC7-48A1-9E2E-9C3D283FA204}"/>
          </ac:spMkLst>
        </pc:spChg>
        <pc:spChg chg="mod">
          <ac:chgData name="Joshua Gross" userId="7bb6a70e-9d37-46e4-96de-748557707bd0" providerId="ADAL" clId="{107E5C7B-8F71-4132-A172-FD6FCDA536B3}" dt="2023-09-27T18:34:56.906" v="35"/>
          <ac:spMkLst>
            <pc:docMk/>
            <pc:sldMk cId="2805315992" sldId="266"/>
            <ac:spMk id="6" creationId="{FE085642-CB11-4F0E-9718-1B10E04755A6}"/>
          </ac:spMkLst>
        </pc:spChg>
        <pc:spChg chg="mod">
          <ac:chgData name="Joshua Gross" userId="7bb6a70e-9d37-46e4-96de-748557707bd0" providerId="ADAL" clId="{107E5C7B-8F71-4132-A172-FD6FCDA536B3}" dt="2023-09-27T18:32:54.635" v="28"/>
          <ac:spMkLst>
            <pc:docMk/>
            <pc:sldMk cId="2805315992" sldId="266"/>
            <ac:spMk id="7" creationId="{1BB394FC-5175-4A05-A447-7653B755AEA8}"/>
          </ac:spMkLst>
        </pc:spChg>
        <pc:spChg chg="mod">
          <ac:chgData name="Joshua Gross" userId="7bb6a70e-9d37-46e4-96de-748557707bd0" providerId="ADAL" clId="{107E5C7B-8F71-4132-A172-FD6FCDA536B3}" dt="2023-09-27T18:34:56.906" v="35"/>
          <ac:spMkLst>
            <pc:docMk/>
            <pc:sldMk cId="2805315992" sldId="266"/>
            <ac:spMk id="8" creationId="{0DBCFA44-D2FF-469A-8C33-25D005A9C108}"/>
          </ac:spMkLst>
        </pc:spChg>
      </pc:sldChg>
      <pc:sldChg chg="modSp del">
        <pc:chgData name="Joshua Gross" userId="7bb6a70e-9d37-46e4-96de-748557707bd0" providerId="ADAL" clId="{107E5C7B-8F71-4132-A172-FD6FCDA536B3}" dt="2023-09-27T19:39:00.927" v="578" actId="2696"/>
        <pc:sldMkLst>
          <pc:docMk/>
          <pc:sldMk cId="1929973068" sldId="267"/>
        </pc:sldMkLst>
        <pc:spChg chg="mod">
          <ac:chgData name="Joshua Gross" userId="7bb6a70e-9d37-46e4-96de-748557707bd0" providerId="ADAL" clId="{107E5C7B-8F71-4132-A172-FD6FCDA536B3}" dt="2023-09-27T18:29:28.666" v="20"/>
          <ac:spMkLst>
            <pc:docMk/>
            <pc:sldMk cId="1929973068" sldId="267"/>
            <ac:spMk id="3" creationId="{998DAAA8-2E96-4468-A2B0-DB1A0A73F05D}"/>
          </ac:spMkLst>
        </pc:spChg>
        <pc:spChg chg="mod">
          <ac:chgData name="Joshua Gross" userId="7bb6a70e-9d37-46e4-96de-748557707bd0" providerId="ADAL" clId="{107E5C7B-8F71-4132-A172-FD6FCDA536B3}" dt="2023-09-27T18:30:08.889" v="21"/>
          <ac:spMkLst>
            <pc:docMk/>
            <pc:sldMk cId="1929973068" sldId="267"/>
            <ac:spMk id="4" creationId="{8B891B5E-EDA4-4262-AF1F-F1C109AA0865}"/>
          </ac:spMkLst>
        </pc:spChg>
        <pc:spChg chg="mod">
          <ac:chgData name="Joshua Gross" userId="7bb6a70e-9d37-46e4-96de-748557707bd0" providerId="ADAL" clId="{107E5C7B-8F71-4132-A172-FD6FCDA536B3}" dt="2023-09-27T18:34:56.906" v="35"/>
          <ac:spMkLst>
            <pc:docMk/>
            <pc:sldMk cId="1929973068" sldId="267"/>
            <ac:spMk id="5" creationId="{63B4D01B-FDC7-48A1-9E2E-9C3D283FA204}"/>
          </ac:spMkLst>
        </pc:spChg>
        <pc:spChg chg="mod">
          <ac:chgData name="Joshua Gross" userId="7bb6a70e-9d37-46e4-96de-748557707bd0" providerId="ADAL" clId="{107E5C7B-8F71-4132-A172-FD6FCDA536B3}" dt="2023-09-27T18:34:56.906" v="35"/>
          <ac:spMkLst>
            <pc:docMk/>
            <pc:sldMk cId="1929973068" sldId="267"/>
            <ac:spMk id="6" creationId="{FE085642-CB11-4F0E-9718-1B10E04755A6}"/>
          </ac:spMkLst>
        </pc:spChg>
        <pc:spChg chg="mod">
          <ac:chgData name="Joshua Gross" userId="7bb6a70e-9d37-46e4-96de-748557707bd0" providerId="ADAL" clId="{107E5C7B-8F71-4132-A172-FD6FCDA536B3}" dt="2023-09-27T18:32:54.635" v="28"/>
          <ac:spMkLst>
            <pc:docMk/>
            <pc:sldMk cId="1929973068" sldId="267"/>
            <ac:spMk id="7" creationId="{1BB394FC-5175-4A05-A447-7653B755AEA8}"/>
          </ac:spMkLst>
        </pc:spChg>
        <pc:spChg chg="mod">
          <ac:chgData name="Joshua Gross" userId="7bb6a70e-9d37-46e4-96de-748557707bd0" providerId="ADAL" clId="{107E5C7B-8F71-4132-A172-FD6FCDA536B3}" dt="2023-09-27T18:34:56.906" v="35"/>
          <ac:spMkLst>
            <pc:docMk/>
            <pc:sldMk cId="1929973068" sldId="267"/>
            <ac:spMk id="8" creationId="{0DBCFA44-D2FF-469A-8C33-25D005A9C108}"/>
          </ac:spMkLst>
        </pc:spChg>
        <pc:spChg chg="mod">
          <ac:chgData name="Joshua Gross" userId="7bb6a70e-9d37-46e4-96de-748557707bd0" providerId="ADAL" clId="{107E5C7B-8F71-4132-A172-FD6FCDA536B3}" dt="2023-09-27T18:34:56.906" v="35"/>
          <ac:spMkLst>
            <pc:docMk/>
            <pc:sldMk cId="1929973068" sldId="267"/>
            <ac:spMk id="9" creationId="{C39E868A-8E4E-41BE-89A6-2203D893A936}"/>
          </ac:spMkLst>
        </pc:spChg>
      </pc:sldChg>
      <pc:sldChg chg="modSp del">
        <pc:chgData name="Joshua Gross" userId="7bb6a70e-9d37-46e4-96de-748557707bd0" providerId="ADAL" clId="{107E5C7B-8F71-4132-A172-FD6FCDA536B3}" dt="2023-09-27T19:39:00.643" v="577" actId="2696"/>
        <pc:sldMkLst>
          <pc:docMk/>
          <pc:sldMk cId="3527516413" sldId="268"/>
        </pc:sldMkLst>
        <pc:spChg chg="mod">
          <ac:chgData name="Joshua Gross" userId="7bb6a70e-9d37-46e4-96de-748557707bd0" providerId="ADAL" clId="{107E5C7B-8F71-4132-A172-FD6FCDA536B3}" dt="2023-09-27T18:29:28.666" v="20"/>
          <ac:spMkLst>
            <pc:docMk/>
            <pc:sldMk cId="3527516413" sldId="268"/>
            <ac:spMk id="3" creationId="{998DAAA8-2E96-4468-A2B0-DB1A0A73F05D}"/>
          </ac:spMkLst>
        </pc:spChg>
        <pc:spChg chg="mod">
          <ac:chgData name="Joshua Gross" userId="7bb6a70e-9d37-46e4-96de-748557707bd0" providerId="ADAL" clId="{107E5C7B-8F71-4132-A172-FD6FCDA536B3}" dt="2023-09-27T18:30:08.889" v="21"/>
          <ac:spMkLst>
            <pc:docMk/>
            <pc:sldMk cId="3527516413" sldId="268"/>
            <ac:spMk id="4" creationId="{8B891B5E-EDA4-4262-AF1F-F1C109AA0865}"/>
          </ac:spMkLst>
        </pc:spChg>
        <pc:spChg chg="mod">
          <ac:chgData name="Joshua Gross" userId="7bb6a70e-9d37-46e4-96de-748557707bd0" providerId="ADAL" clId="{107E5C7B-8F71-4132-A172-FD6FCDA536B3}" dt="2023-09-27T18:34:56.906" v="35"/>
          <ac:spMkLst>
            <pc:docMk/>
            <pc:sldMk cId="3527516413" sldId="268"/>
            <ac:spMk id="5" creationId="{63B4D01B-FDC7-48A1-9E2E-9C3D283FA204}"/>
          </ac:spMkLst>
        </pc:spChg>
        <pc:spChg chg="mod">
          <ac:chgData name="Joshua Gross" userId="7bb6a70e-9d37-46e4-96de-748557707bd0" providerId="ADAL" clId="{107E5C7B-8F71-4132-A172-FD6FCDA536B3}" dt="2023-09-27T18:34:56.906" v="35"/>
          <ac:spMkLst>
            <pc:docMk/>
            <pc:sldMk cId="3527516413" sldId="268"/>
            <ac:spMk id="6" creationId="{FE085642-CB11-4F0E-9718-1B10E04755A6}"/>
          </ac:spMkLst>
        </pc:spChg>
        <pc:spChg chg="mod">
          <ac:chgData name="Joshua Gross" userId="7bb6a70e-9d37-46e4-96de-748557707bd0" providerId="ADAL" clId="{107E5C7B-8F71-4132-A172-FD6FCDA536B3}" dt="2023-09-27T18:32:54.635" v="28"/>
          <ac:spMkLst>
            <pc:docMk/>
            <pc:sldMk cId="3527516413" sldId="268"/>
            <ac:spMk id="7" creationId="{1BB394FC-5175-4A05-A447-7653B755AEA8}"/>
          </ac:spMkLst>
        </pc:spChg>
        <pc:spChg chg="mod">
          <ac:chgData name="Joshua Gross" userId="7bb6a70e-9d37-46e4-96de-748557707bd0" providerId="ADAL" clId="{107E5C7B-8F71-4132-A172-FD6FCDA536B3}" dt="2023-09-27T18:34:56.906" v="35"/>
          <ac:spMkLst>
            <pc:docMk/>
            <pc:sldMk cId="3527516413" sldId="268"/>
            <ac:spMk id="8" creationId="{0DBCFA44-D2FF-469A-8C33-25D005A9C108}"/>
          </ac:spMkLst>
        </pc:spChg>
        <pc:spChg chg="mod">
          <ac:chgData name="Joshua Gross" userId="7bb6a70e-9d37-46e4-96de-748557707bd0" providerId="ADAL" clId="{107E5C7B-8F71-4132-A172-FD6FCDA536B3}" dt="2023-09-27T18:34:56.906" v="35"/>
          <ac:spMkLst>
            <pc:docMk/>
            <pc:sldMk cId="3527516413" sldId="268"/>
            <ac:spMk id="9" creationId="{C39E868A-8E4E-41BE-89A6-2203D893A936}"/>
          </ac:spMkLst>
        </pc:spChg>
        <pc:spChg chg="mod">
          <ac:chgData name="Joshua Gross" userId="7bb6a70e-9d37-46e4-96de-748557707bd0" providerId="ADAL" clId="{107E5C7B-8F71-4132-A172-FD6FCDA536B3}" dt="2023-09-27T18:33:25.650" v="31"/>
          <ac:spMkLst>
            <pc:docMk/>
            <pc:sldMk cId="3527516413" sldId="268"/>
            <ac:spMk id="10" creationId="{08214D3F-1F0F-4CAA-955C-3485C7C81FE9}"/>
          </ac:spMkLst>
        </pc:spChg>
      </pc:sldChg>
      <pc:sldChg chg="modSp del">
        <pc:chgData name="Joshua Gross" userId="7bb6a70e-9d37-46e4-96de-748557707bd0" providerId="ADAL" clId="{107E5C7B-8F71-4132-A172-FD6FCDA536B3}" dt="2023-09-27T19:38:59.668" v="576" actId="2696"/>
        <pc:sldMkLst>
          <pc:docMk/>
          <pc:sldMk cId="3242437498" sldId="269"/>
        </pc:sldMkLst>
        <pc:spChg chg="mod">
          <ac:chgData name="Joshua Gross" userId="7bb6a70e-9d37-46e4-96de-748557707bd0" providerId="ADAL" clId="{107E5C7B-8F71-4132-A172-FD6FCDA536B3}" dt="2023-09-27T18:29:28.666" v="20"/>
          <ac:spMkLst>
            <pc:docMk/>
            <pc:sldMk cId="3242437498" sldId="269"/>
            <ac:spMk id="3" creationId="{998DAAA8-2E96-4468-A2B0-DB1A0A73F05D}"/>
          </ac:spMkLst>
        </pc:spChg>
        <pc:spChg chg="mod">
          <ac:chgData name="Joshua Gross" userId="7bb6a70e-9d37-46e4-96de-748557707bd0" providerId="ADAL" clId="{107E5C7B-8F71-4132-A172-FD6FCDA536B3}" dt="2023-09-27T18:30:08.889" v="21"/>
          <ac:spMkLst>
            <pc:docMk/>
            <pc:sldMk cId="3242437498" sldId="269"/>
            <ac:spMk id="4" creationId="{8B891B5E-EDA4-4262-AF1F-F1C109AA0865}"/>
          </ac:spMkLst>
        </pc:spChg>
        <pc:spChg chg="mod">
          <ac:chgData name="Joshua Gross" userId="7bb6a70e-9d37-46e4-96de-748557707bd0" providerId="ADAL" clId="{107E5C7B-8F71-4132-A172-FD6FCDA536B3}" dt="2023-09-27T18:34:56.906" v="35"/>
          <ac:spMkLst>
            <pc:docMk/>
            <pc:sldMk cId="3242437498" sldId="269"/>
            <ac:spMk id="5" creationId="{63B4D01B-FDC7-48A1-9E2E-9C3D283FA204}"/>
          </ac:spMkLst>
        </pc:spChg>
        <pc:spChg chg="mod">
          <ac:chgData name="Joshua Gross" userId="7bb6a70e-9d37-46e4-96de-748557707bd0" providerId="ADAL" clId="{107E5C7B-8F71-4132-A172-FD6FCDA536B3}" dt="2023-09-27T18:34:56.906" v="35"/>
          <ac:spMkLst>
            <pc:docMk/>
            <pc:sldMk cId="3242437498" sldId="269"/>
            <ac:spMk id="6" creationId="{FE085642-CB11-4F0E-9718-1B10E04755A6}"/>
          </ac:spMkLst>
        </pc:spChg>
        <pc:spChg chg="mod">
          <ac:chgData name="Joshua Gross" userId="7bb6a70e-9d37-46e4-96de-748557707bd0" providerId="ADAL" clId="{107E5C7B-8F71-4132-A172-FD6FCDA536B3}" dt="2023-09-27T18:32:54.635" v="28"/>
          <ac:spMkLst>
            <pc:docMk/>
            <pc:sldMk cId="3242437498" sldId="269"/>
            <ac:spMk id="7" creationId="{1BB394FC-5175-4A05-A447-7653B755AEA8}"/>
          </ac:spMkLst>
        </pc:spChg>
        <pc:spChg chg="mod">
          <ac:chgData name="Joshua Gross" userId="7bb6a70e-9d37-46e4-96de-748557707bd0" providerId="ADAL" clId="{107E5C7B-8F71-4132-A172-FD6FCDA536B3}" dt="2023-09-27T18:34:56.906" v="35"/>
          <ac:spMkLst>
            <pc:docMk/>
            <pc:sldMk cId="3242437498" sldId="269"/>
            <ac:spMk id="8" creationId="{0DBCFA44-D2FF-469A-8C33-25D005A9C108}"/>
          </ac:spMkLst>
        </pc:spChg>
        <pc:spChg chg="mod">
          <ac:chgData name="Joshua Gross" userId="7bb6a70e-9d37-46e4-96de-748557707bd0" providerId="ADAL" clId="{107E5C7B-8F71-4132-A172-FD6FCDA536B3}" dt="2023-09-27T18:34:56.906" v="35"/>
          <ac:spMkLst>
            <pc:docMk/>
            <pc:sldMk cId="3242437498" sldId="269"/>
            <ac:spMk id="9" creationId="{C39E868A-8E4E-41BE-89A6-2203D893A936}"/>
          </ac:spMkLst>
        </pc:spChg>
        <pc:spChg chg="mod">
          <ac:chgData name="Joshua Gross" userId="7bb6a70e-9d37-46e4-96de-748557707bd0" providerId="ADAL" clId="{107E5C7B-8F71-4132-A172-FD6FCDA536B3}" dt="2023-09-27T18:33:25.650" v="31"/>
          <ac:spMkLst>
            <pc:docMk/>
            <pc:sldMk cId="3242437498" sldId="269"/>
            <ac:spMk id="10" creationId="{08214D3F-1F0F-4CAA-955C-3485C7C81FE9}"/>
          </ac:spMkLst>
        </pc:spChg>
        <pc:spChg chg="mod">
          <ac:chgData name="Joshua Gross" userId="7bb6a70e-9d37-46e4-96de-748557707bd0" providerId="ADAL" clId="{107E5C7B-8F71-4132-A172-FD6FCDA536B3}" dt="2023-09-27T18:34:56.906" v="35"/>
          <ac:spMkLst>
            <pc:docMk/>
            <pc:sldMk cId="3242437498" sldId="269"/>
            <ac:spMk id="11" creationId="{B91CEFB3-3B56-4337-AE71-5DB3611A08B2}"/>
          </ac:spMkLst>
        </pc:spChg>
      </pc:sldChg>
      <pc:sldChg chg="addSp delSp modSp add del">
        <pc:chgData name="Joshua Gross" userId="7bb6a70e-9d37-46e4-96de-748557707bd0" providerId="ADAL" clId="{107E5C7B-8F71-4132-A172-FD6FCDA536B3}" dt="2023-09-27T19:40:10.256" v="605" actId="113"/>
        <pc:sldMkLst>
          <pc:docMk/>
          <pc:sldMk cId="3191536764" sldId="270"/>
        </pc:sldMkLst>
        <pc:spChg chg="add del">
          <ac:chgData name="Joshua Gross" userId="7bb6a70e-9d37-46e4-96de-748557707bd0" providerId="ADAL" clId="{107E5C7B-8F71-4132-A172-FD6FCDA536B3}" dt="2023-09-27T19:39:50.126" v="596" actId="478"/>
          <ac:spMkLst>
            <pc:docMk/>
            <pc:sldMk cId="3191536764" sldId="270"/>
            <ac:spMk id="2" creationId="{CD700101-9518-482B-836B-9BF507CF18B5}"/>
          </ac:spMkLst>
        </pc:spChg>
        <pc:spChg chg="mod">
          <ac:chgData name="Joshua Gross" userId="7bb6a70e-9d37-46e4-96de-748557707bd0" providerId="ADAL" clId="{107E5C7B-8F71-4132-A172-FD6FCDA536B3}" dt="2023-09-27T19:40:10.256" v="605" actId="113"/>
          <ac:spMkLst>
            <pc:docMk/>
            <pc:sldMk cId="3191536764" sldId="270"/>
            <ac:spMk id="3" creationId="{998DAAA8-2E96-4468-A2B0-DB1A0A73F05D}"/>
          </ac:spMkLst>
        </pc:spChg>
        <pc:spChg chg="mod">
          <ac:chgData name="Joshua Gross" userId="7bb6a70e-9d37-46e4-96de-748557707bd0" providerId="ADAL" clId="{107E5C7B-8F71-4132-A172-FD6FCDA536B3}" dt="2023-09-27T19:38:42.156" v="570" actId="1076"/>
          <ac:spMkLst>
            <pc:docMk/>
            <pc:sldMk cId="3191536764" sldId="270"/>
            <ac:spMk id="4" creationId="{8B891B5E-EDA4-4262-AF1F-F1C109AA0865}"/>
          </ac:spMkLst>
        </pc:spChg>
        <pc:spChg chg="del mod">
          <ac:chgData name="Joshua Gross" userId="7bb6a70e-9d37-46e4-96de-748557707bd0" providerId="ADAL" clId="{107E5C7B-8F71-4132-A172-FD6FCDA536B3}" dt="2023-09-27T19:40:00.937" v="603" actId="478"/>
          <ac:spMkLst>
            <pc:docMk/>
            <pc:sldMk cId="3191536764" sldId="270"/>
            <ac:spMk id="5" creationId="{63B4D01B-FDC7-48A1-9E2E-9C3D283FA204}"/>
          </ac:spMkLst>
        </pc:spChg>
        <pc:spChg chg="del mod">
          <ac:chgData name="Joshua Gross" userId="7bb6a70e-9d37-46e4-96de-748557707bd0" providerId="ADAL" clId="{107E5C7B-8F71-4132-A172-FD6FCDA536B3}" dt="2023-09-27T19:39:54.969" v="599" actId="478"/>
          <ac:spMkLst>
            <pc:docMk/>
            <pc:sldMk cId="3191536764" sldId="270"/>
            <ac:spMk id="6" creationId="{FE085642-CB11-4F0E-9718-1B10E04755A6}"/>
          </ac:spMkLst>
        </pc:spChg>
        <pc:spChg chg="del mod">
          <ac:chgData name="Joshua Gross" userId="7bb6a70e-9d37-46e4-96de-748557707bd0" providerId="ADAL" clId="{107E5C7B-8F71-4132-A172-FD6FCDA536B3}" dt="2023-09-27T19:39:51.795" v="597" actId="478"/>
          <ac:spMkLst>
            <pc:docMk/>
            <pc:sldMk cId="3191536764" sldId="270"/>
            <ac:spMk id="7" creationId="{1BB394FC-5175-4A05-A447-7653B755AEA8}"/>
          </ac:spMkLst>
        </pc:spChg>
        <pc:spChg chg="del mod">
          <ac:chgData name="Joshua Gross" userId="7bb6a70e-9d37-46e4-96de-748557707bd0" providerId="ADAL" clId="{107E5C7B-8F71-4132-A172-FD6FCDA536B3}" dt="2023-09-27T19:39:44.178" v="593" actId="478"/>
          <ac:spMkLst>
            <pc:docMk/>
            <pc:sldMk cId="3191536764" sldId="270"/>
            <ac:spMk id="8" creationId="{0DBCFA44-D2FF-469A-8C33-25D005A9C108}"/>
          </ac:spMkLst>
        </pc:spChg>
        <pc:spChg chg="del mod">
          <ac:chgData name="Joshua Gross" userId="7bb6a70e-9d37-46e4-96de-748557707bd0" providerId="ADAL" clId="{107E5C7B-8F71-4132-A172-FD6FCDA536B3}" dt="2023-09-27T19:39:40.595" v="591" actId="478"/>
          <ac:spMkLst>
            <pc:docMk/>
            <pc:sldMk cId="3191536764" sldId="270"/>
            <ac:spMk id="9" creationId="{C39E868A-8E4E-41BE-89A6-2203D893A936}"/>
          </ac:spMkLst>
        </pc:spChg>
        <pc:spChg chg="del mod">
          <ac:chgData name="Joshua Gross" userId="7bb6a70e-9d37-46e4-96de-748557707bd0" providerId="ADAL" clId="{107E5C7B-8F71-4132-A172-FD6FCDA536B3}" dt="2023-09-27T19:39:34.810" v="589" actId="478"/>
          <ac:spMkLst>
            <pc:docMk/>
            <pc:sldMk cId="3191536764" sldId="270"/>
            <ac:spMk id="10" creationId="{08214D3F-1F0F-4CAA-955C-3485C7C81FE9}"/>
          </ac:spMkLst>
        </pc:spChg>
        <pc:spChg chg="del mod">
          <ac:chgData name="Joshua Gross" userId="7bb6a70e-9d37-46e4-96de-748557707bd0" providerId="ADAL" clId="{107E5C7B-8F71-4132-A172-FD6FCDA536B3}" dt="2023-09-27T19:39:27.465" v="587" actId="478"/>
          <ac:spMkLst>
            <pc:docMk/>
            <pc:sldMk cId="3191536764" sldId="270"/>
            <ac:spMk id="11" creationId="{B91CEFB3-3B56-4337-AE71-5DB3611A08B2}"/>
          </ac:spMkLst>
        </pc:spChg>
        <pc:spChg chg="del mod">
          <ac:chgData name="Joshua Gross" userId="7bb6a70e-9d37-46e4-96de-748557707bd0" providerId="ADAL" clId="{107E5C7B-8F71-4132-A172-FD6FCDA536B3}" dt="2023-09-27T19:39:23.971" v="585" actId="478"/>
          <ac:spMkLst>
            <pc:docMk/>
            <pc:sldMk cId="3191536764" sldId="270"/>
            <ac:spMk id="12" creationId="{7B18934C-3518-4D46-A7CC-D8480F6269CC}"/>
          </ac:spMkLst>
        </pc:spChg>
        <pc:spChg chg="add del mod">
          <ac:chgData name="Joshua Gross" userId="7bb6a70e-9d37-46e4-96de-748557707bd0" providerId="ADAL" clId="{107E5C7B-8F71-4132-A172-FD6FCDA536B3}" dt="2023-09-27T19:39:50.126" v="596" actId="478"/>
          <ac:spMkLst>
            <pc:docMk/>
            <pc:sldMk cId="3191536764" sldId="270"/>
            <ac:spMk id="14" creationId="{1955D18A-6E67-4B82-A0F8-70DCB57AF707}"/>
          </ac:spMkLst>
        </pc:spChg>
      </pc:sldChg>
      <pc:sldChg chg="modSp del">
        <pc:chgData name="Joshua Gross" userId="7bb6a70e-9d37-46e4-96de-748557707bd0" providerId="ADAL" clId="{107E5C7B-8F71-4132-A172-FD6FCDA536B3}" dt="2023-09-27T19:37:17.421" v="560" actId="2696"/>
        <pc:sldMkLst>
          <pc:docMk/>
          <pc:sldMk cId="2809513823" sldId="271"/>
        </pc:sldMkLst>
        <pc:spChg chg="mod">
          <ac:chgData name="Joshua Gross" userId="7bb6a70e-9d37-46e4-96de-748557707bd0" providerId="ADAL" clId="{107E5C7B-8F71-4132-A172-FD6FCDA536B3}" dt="2023-09-27T18:29:28.666" v="20"/>
          <ac:spMkLst>
            <pc:docMk/>
            <pc:sldMk cId="2809513823" sldId="271"/>
            <ac:spMk id="3" creationId="{998DAAA8-2E96-4468-A2B0-DB1A0A73F05D}"/>
          </ac:spMkLst>
        </pc:spChg>
        <pc:spChg chg="mod">
          <ac:chgData name="Joshua Gross" userId="7bb6a70e-9d37-46e4-96de-748557707bd0" providerId="ADAL" clId="{107E5C7B-8F71-4132-A172-FD6FCDA536B3}" dt="2023-09-27T18:30:08.889" v="21"/>
          <ac:spMkLst>
            <pc:docMk/>
            <pc:sldMk cId="2809513823" sldId="271"/>
            <ac:spMk id="4" creationId="{8B891B5E-EDA4-4262-AF1F-F1C109AA0865}"/>
          </ac:spMkLst>
        </pc:spChg>
        <pc:spChg chg="mod">
          <ac:chgData name="Joshua Gross" userId="7bb6a70e-9d37-46e4-96de-748557707bd0" providerId="ADAL" clId="{107E5C7B-8F71-4132-A172-FD6FCDA536B3}" dt="2023-09-27T18:34:56.906" v="35"/>
          <ac:spMkLst>
            <pc:docMk/>
            <pc:sldMk cId="2809513823" sldId="271"/>
            <ac:spMk id="5" creationId="{63B4D01B-FDC7-48A1-9E2E-9C3D283FA204}"/>
          </ac:spMkLst>
        </pc:spChg>
        <pc:spChg chg="mod">
          <ac:chgData name="Joshua Gross" userId="7bb6a70e-9d37-46e4-96de-748557707bd0" providerId="ADAL" clId="{107E5C7B-8F71-4132-A172-FD6FCDA536B3}" dt="2023-09-27T18:34:56.906" v="35"/>
          <ac:spMkLst>
            <pc:docMk/>
            <pc:sldMk cId="2809513823" sldId="271"/>
            <ac:spMk id="6" creationId="{FE085642-CB11-4F0E-9718-1B10E04755A6}"/>
          </ac:spMkLst>
        </pc:spChg>
        <pc:spChg chg="mod">
          <ac:chgData name="Joshua Gross" userId="7bb6a70e-9d37-46e4-96de-748557707bd0" providerId="ADAL" clId="{107E5C7B-8F71-4132-A172-FD6FCDA536B3}" dt="2023-09-27T18:32:54.635" v="28"/>
          <ac:spMkLst>
            <pc:docMk/>
            <pc:sldMk cId="2809513823" sldId="271"/>
            <ac:spMk id="7" creationId="{1BB394FC-5175-4A05-A447-7653B755AEA8}"/>
          </ac:spMkLst>
        </pc:spChg>
        <pc:spChg chg="mod">
          <ac:chgData name="Joshua Gross" userId="7bb6a70e-9d37-46e4-96de-748557707bd0" providerId="ADAL" clId="{107E5C7B-8F71-4132-A172-FD6FCDA536B3}" dt="2023-09-27T18:34:56.906" v="35"/>
          <ac:spMkLst>
            <pc:docMk/>
            <pc:sldMk cId="2809513823" sldId="271"/>
            <ac:spMk id="8" creationId="{0DBCFA44-D2FF-469A-8C33-25D005A9C108}"/>
          </ac:spMkLst>
        </pc:spChg>
        <pc:spChg chg="mod">
          <ac:chgData name="Joshua Gross" userId="7bb6a70e-9d37-46e4-96de-748557707bd0" providerId="ADAL" clId="{107E5C7B-8F71-4132-A172-FD6FCDA536B3}" dt="2023-09-27T18:34:56.906" v="35"/>
          <ac:spMkLst>
            <pc:docMk/>
            <pc:sldMk cId="2809513823" sldId="271"/>
            <ac:spMk id="9" creationId="{C39E868A-8E4E-41BE-89A6-2203D893A936}"/>
          </ac:spMkLst>
        </pc:spChg>
        <pc:spChg chg="mod">
          <ac:chgData name="Joshua Gross" userId="7bb6a70e-9d37-46e4-96de-748557707bd0" providerId="ADAL" clId="{107E5C7B-8F71-4132-A172-FD6FCDA536B3}" dt="2023-09-27T18:33:25.650" v="31"/>
          <ac:spMkLst>
            <pc:docMk/>
            <pc:sldMk cId="2809513823" sldId="271"/>
            <ac:spMk id="10" creationId="{08214D3F-1F0F-4CAA-955C-3485C7C81FE9}"/>
          </ac:spMkLst>
        </pc:spChg>
        <pc:spChg chg="mod">
          <ac:chgData name="Joshua Gross" userId="7bb6a70e-9d37-46e4-96de-748557707bd0" providerId="ADAL" clId="{107E5C7B-8F71-4132-A172-FD6FCDA536B3}" dt="2023-09-27T18:34:56.906" v="35"/>
          <ac:spMkLst>
            <pc:docMk/>
            <pc:sldMk cId="2809513823" sldId="271"/>
            <ac:spMk id="11" creationId="{B91CEFB3-3B56-4337-AE71-5DB3611A08B2}"/>
          </ac:spMkLst>
        </pc:spChg>
        <pc:spChg chg="mod">
          <ac:chgData name="Joshua Gross" userId="7bb6a70e-9d37-46e4-96de-748557707bd0" providerId="ADAL" clId="{107E5C7B-8F71-4132-A172-FD6FCDA536B3}" dt="2023-09-27T18:34:56.906" v="35"/>
          <ac:spMkLst>
            <pc:docMk/>
            <pc:sldMk cId="2809513823" sldId="271"/>
            <ac:spMk id="12" creationId="{7B18934C-3518-4D46-A7CC-D8480F6269CC}"/>
          </ac:spMkLst>
        </pc:spChg>
      </pc:sldChg>
      <pc:sldChg chg="delSp modSp">
        <pc:chgData name="Joshua Gross" userId="7bb6a70e-9d37-46e4-96de-748557707bd0" providerId="ADAL" clId="{107E5C7B-8F71-4132-A172-FD6FCDA536B3}" dt="2023-09-27T19:37:20.767" v="562" actId="478"/>
        <pc:sldMkLst>
          <pc:docMk/>
          <pc:sldMk cId="2595631590" sldId="272"/>
        </pc:sldMkLst>
        <pc:spChg chg="mod">
          <ac:chgData name="Joshua Gross" userId="7bb6a70e-9d37-46e4-96de-748557707bd0" providerId="ADAL" clId="{107E5C7B-8F71-4132-A172-FD6FCDA536B3}" dt="2023-09-27T19:34:04.778" v="502" actId="20577"/>
          <ac:spMkLst>
            <pc:docMk/>
            <pc:sldMk cId="2595631590" sldId="272"/>
            <ac:spMk id="3" creationId="{998DAAA8-2E96-4468-A2B0-DB1A0A73F05D}"/>
          </ac:spMkLst>
        </pc:spChg>
        <pc:spChg chg="mod">
          <ac:chgData name="Joshua Gross" userId="7bb6a70e-9d37-46e4-96de-748557707bd0" providerId="ADAL" clId="{107E5C7B-8F71-4132-A172-FD6FCDA536B3}" dt="2023-09-27T19:36:55.119" v="556" actId="14100"/>
          <ac:spMkLst>
            <pc:docMk/>
            <pc:sldMk cId="2595631590" sldId="272"/>
            <ac:spMk id="4" creationId="{8B891B5E-EDA4-4262-AF1F-F1C109AA0865}"/>
          </ac:spMkLst>
        </pc:spChg>
        <pc:spChg chg="mod">
          <ac:chgData name="Joshua Gross" userId="7bb6a70e-9d37-46e4-96de-748557707bd0" providerId="ADAL" clId="{107E5C7B-8F71-4132-A172-FD6FCDA536B3}" dt="2023-09-27T19:34:35.250" v="508" actId="1076"/>
          <ac:spMkLst>
            <pc:docMk/>
            <pc:sldMk cId="2595631590" sldId="272"/>
            <ac:spMk id="5" creationId="{63B4D01B-FDC7-48A1-9E2E-9C3D283FA204}"/>
          </ac:spMkLst>
        </pc:spChg>
        <pc:spChg chg="mod">
          <ac:chgData name="Joshua Gross" userId="7bb6a70e-9d37-46e4-96de-748557707bd0" providerId="ADAL" clId="{107E5C7B-8F71-4132-A172-FD6FCDA536B3}" dt="2023-09-27T19:36:42.728" v="555" actId="1076"/>
          <ac:spMkLst>
            <pc:docMk/>
            <pc:sldMk cId="2595631590" sldId="272"/>
            <ac:spMk id="6" creationId="{FE085642-CB11-4F0E-9718-1B10E04755A6}"/>
          </ac:spMkLst>
        </pc:spChg>
        <pc:spChg chg="mod">
          <ac:chgData name="Joshua Gross" userId="7bb6a70e-9d37-46e4-96de-748557707bd0" providerId="ADAL" clId="{107E5C7B-8F71-4132-A172-FD6FCDA536B3}" dt="2023-09-27T19:36:59.688" v="557" actId="14100"/>
          <ac:spMkLst>
            <pc:docMk/>
            <pc:sldMk cId="2595631590" sldId="272"/>
            <ac:spMk id="7" creationId="{1BB394FC-5175-4A05-A447-7653B755AEA8}"/>
          </ac:spMkLst>
        </pc:spChg>
        <pc:spChg chg="mod">
          <ac:chgData name="Joshua Gross" userId="7bb6a70e-9d37-46e4-96de-748557707bd0" providerId="ADAL" clId="{107E5C7B-8F71-4132-A172-FD6FCDA536B3}" dt="2023-09-27T19:37:02.472" v="558" actId="14100"/>
          <ac:spMkLst>
            <pc:docMk/>
            <pc:sldMk cId="2595631590" sldId="272"/>
            <ac:spMk id="8" creationId="{0DBCFA44-D2FF-469A-8C33-25D005A9C108}"/>
          </ac:spMkLst>
        </pc:spChg>
        <pc:spChg chg="mod">
          <ac:chgData name="Joshua Gross" userId="7bb6a70e-9d37-46e4-96de-748557707bd0" providerId="ADAL" clId="{107E5C7B-8F71-4132-A172-FD6FCDA536B3}" dt="2023-09-27T19:37:07.192" v="559" actId="14100"/>
          <ac:spMkLst>
            <pc:docMk/>
            <pc:sldMk cId="2595631590" sldId="272"/>
            <ac:spMk id="9" creationId="{C39E868A-8E4E-41BE-89A6-2203D893A936}"/>
          </ac:spMkLst>
        </pc:spChg>
        <pc:spChg chg="mod">
          <ac:chgData name="Joshua Gross" userId="7bb6a70e-9d37-46e4-96de-748557707bd0" providerId="ADAL" clId="{107E5C7B-8F71-4132-A172-FD6FCDA536B3}" dt="2023-09-27T19:36:11.010" v="536" actId="1076"/>
          <ac:spMkLst>
            <pc:docMk/>
            <pc:sldMk cId="2595631590" sldId="272"/>
            <ac:spMk id="10" creationId="{08214D3F-1F0F-4CAA-955C-3485C7C81FE9}"/>
          </ac:spMkLst>
        </pc:spChg>
        <pc:spChg chg="mod">
          <ac:chgData name="Joshua Gross" userId="7bb6a70e-9d37-46e4-96de-748557707bd0" providerId="ADAL" clId="{107E5C7B-8F71-4132-A172-FD6FCDA536B3}" dt="2023-09-27T19:35:52.456" v="526" actId="1076"/>
          <ac:spMkLst>
            <pc:docMk/>
            <pc:sldMk cId="2595631590" sldId="272"/>
            <ac:spMk id="11" creationId="{B91CEFB3-3B56-4337-AE71-5DB3611A08B2}"/>
          </ac:spMkLst>
        </pc:spChg>
        <pc:spChg chg="mod">
          <ac:chgData name="Joshua Gross" userId="7bb6a70e-9d37-46e4-96de-748557707bd0" providerId="ADAL" clId="{107E5C7B-8F71-4132-A172-FD6FCDA536B3}" dt="2023-09-27T19:35:54.682" v="528" actId="1076"/>
          <ac:spMkLst>
            <pc:docMk/>
            <pc:sldMk cId="2595631590" sldId="272"/>
            <ac:spMk id="12" creationId="{7B18934C-3518-4D46-A7CC-D8480F6269CC}"/>
          </ac:spMkLst>
        </pc:spChg>
        <pc:spChg chg="del mod">
          <ac:chgData name="Joshua Gross" userId="7bb6a70e-9d37-46e4-96de-748557707bd0" providerId="ADAL" clId="{107E5C7B-8F71-4132-A172-FD6FCDA536B3}" dt="2023-09-27T19:37:20.767" v="562" actId="478"/>
          <ac:spMkLst>
            <pc:docMk/>
            <pc:sldMk cId="2595631590" sldId="272"/>
            <ac:spMk id="13" creationId="{2A599D63-B49D-406B-B705-955A28804847}"/>
          </ac:spMkLst>
        </pc:spChg>
      </pc:sldChg>
      <pc:sldChg chg="modSp">
        <pc:chgData name="Joshua Gross" userId="7bb6a70e-9d37-46e4-96de-748557707bd0" providerId="ADAL" clId="{107E5C7B-8F71-4132-A172-FD6FCDA536B3}" dt="2023-09-27T18:38:57.724" v="89" actId="20577"/>
        <pc:sldMkLst>
          <pc:docMk/>
          <pc:sldMk cId="2342616853" sldId="273"/>
        </pc:sldMkLst>
        <pc:spChg chg="mod">
          <ac:chgData name="Joshua Gross" userId="7bb6a70e-9d37-46e4-96de-748557707bd0" providerId="ADAL" clId="{107E5C7B-8F71-4132-A172-FD6FCDA536B3}" dt="2023-09-27T18:36:26.256" v="39"/>
          <ac:spMkLst>
            <pc:docMk/>
            <pc:sldMk cId="2342616853" sldId="273"/>
            <ac:spMk id="2" creationId="{CD700101-9518-482B-836B-9BF507CF18B5}"/>
          </ac:spMkLst>
        </pc:spChg>
        <pc:spChg chg="mod">
          <ac:chgData name="Joshua Gross" userId="7bb6a70e-9d37-46e4-96de-748557707bd0" providerId="ADAL" clId="{107E5C7B-8F71-4132-A172-FD6FCDA536B3}" dt="2023-09-27T18:38:57.724" v="89" actId="20577"/>
          <ac:spMkLst>
            <pc:docMk/>
            <pc:sldMk cId="2342616853" sldId="273"/>
            <ac:spMk id="3" creationId="{998DAAA8-2E96-4468-A2B0-DB1A0A73F05D}"/>
          </ac:spMkLst>
        </pc:spChg>
      </pc:sldChg>
      <pc:sldChg chg="modSp">
        <pc:chgData name="Joshua Gross" userId="7bb6a70e-9d37-46e4-96de-748557707bd0" providerId="ADAL" clId="{107E5C7B-8F71-4132-A172-FD6FCDA536B3}" dt="2023-09-27T19:41:14.128" v="620" actId="20577"/>
        <pc:sldMkLst>
          <pc:docMk/>
          <pc:sldMk cId="3985093509" sldId="274"/>
        </pc:sldMkLst>
        <pc:spChg chg="mod">
          <ac:chgData name="Joshua Gross" userId="7bb6a70e-9d37-46e4-96de-748557707bd0" providerId="ADAL" clId="{107E5C7B-8F71-4132-A172-FD6FCDA536B3}" dt="2023-09-27T18:36:26.256" v="39"/>
          <ac:spMkLst>
            <pc:docMk/>
            <pc:sldMk cId="3985093509" sldId="274"/>
            <ac:spMk id="2" creationId="{CD700101-9518-482B-836B-9BF507CF18B5}"/>
          </ac:spMkLst>
        </pc:spChg>
        <pc:spChg chg="mod">
          <ac:chgData name="Joshua Gross" userId="7bb6a70e-9d37-46e4-96de-748557707bd0" providerId="ADAL" clId="{107E5C7B-8F71-4132-A172-FD6FCDA536B3}" dt="2023-09-27T19:41:14.128" v="620" actId="20577"/>
          <ac:spMkLst>
            <pc:docMk/>
            <pc:sldMk cId="3985093509" sldId="274"/>
            <ac:spMk id="3" creationId="{998DAAA8-2E96-4468-A2B0-DB1A0A73F05D}"/>
          </ac:spMkLst>
        </pc:spChg>
      </pc:sldChg>
      <pc:sldChg chg="modSp">
        <pc:chgData name="Joshua Gross" userId="7bb6a70e-9d37-46e4-96de-748557707bd0" providerId="ADAL" clId="{107E5C7B-8F71-4132-A172-FD6FCDA536B3}" dt="2023-09-27T18:42:11.920" v="108"/>
        <pc:sldMkLst>
          <pc:docMk/>
          <pc:sldMk cId="3625116410" sldId="277"/>
        </pc:sldMkLst>
        <pc:spChg chg="mod">
          <ac:chgData name="Joshua Gross" userId="7bb6a70e-9d37-46e4-96de-748557707bd0" providerId="ADAL" clId="{107E5C7B-8F71-4132-A172-FD6FCDA536B3}" dt="2023-09-27T18:36:26.256" v="39"/>
          <ac:spMkLst>
            <pc:docMk/>
            <pc:sldMk cId="3625116410" sldId="277"/>
            <ac:spMk id="2" creationId="{CD700101-9518-482B-836B-9BF507CF18B5}"/>
          </ac:spMkLst>
        </pc:spChg>
        <pc:spChg chg="mod">
          <ac:chgData name="Joshua Gross" userId="7bb6a70e-9d37-46e4-96de-748557707bd0" providerId="ADAL" clId="{107E5C7B-8F71-4132-A172-FD6FCDA536B3}" dt="2023-09-27T18:42:11.920" v="108"/>
          <ac:spMkLst>
            <pc:docMk/>
            <pc:sldMk cId="3625116410" sldId="277"/>
            <ac:spMk id="3" creationId="{998DAAA8-2E96-4468-A2B0-DB1A0A73F05D}"/>
          </ac:spMkLst>
        </pc:spChg>
      </pc:sldChg>
      <pc:sldChg chg="modSp">
        <pc:chgData name="Joshua Gross" userId="7bb6a70e-9d37-46e4-96de-748557707bd0" providerId="ADAL" clId="{107E5C7B-8F71-4132-A172-FD6FCDA536B3}" dt="2023-09-27T18:42:43.078" v="110"/>
        <pc:sldMkLst>
          <pc:docMk/>
          <pc:sldMk cId="835903897" sldId="278"/>
        </pc:sldMkLst>
        <pc:spChg chg="mod">
          <ac:chgData name="Joshua Gross" userId="7bb6a70e-9d37-46e4-96de-748557707bd0" providerId="ADAL" clId="{107E5C7B-8F71-4132-A172-FD6FCDA536B3}" dt="2023-09-27T18:36:26.256" v="39"/>
          <ac:spMkLst>
            <pc:docMk/>
            <pc:sldMk cId="835903897" sldId="278"/>
            <ac:spMk id="2" creationId="{CD700101-9518-482B-836B-9BF507CF18B5}"/>
          </ac:spMkLst>
        </pc:spChg>
        <pc:spChg chg="mod">
          <ac:chgData name="Joshua Gross" userId="7bb6a70e-9d37-46e4-96de-748557707bd0" providerId="ADAL" clId="{107E5C7B-8F71-4132-A172-FD6FCDA536B3}" dt="2023-09-27T18:42:11.920" v="108"/>
          <ac:spMkLst>
            <pc:docMk/>
            <pc:sldMk cId="835903897" sldId="278"/>
            <ac:spMk id="3" creationId="{998DAAA8-2E96-4468-A2B0-DB1A0A73F05D}"/>
          </ac:spMkLst>
        </pc:spChg>
        <pc:spChg chg="mod">
          <ac:chgData name="Joshua Gross" userId="7bb6a70e-9d37-46e4-96de-748557707bd0" providerId="ADAL" clId="{107E5C7B-8F71-4132-A172-FD6FCDA536B3}" dt="2023-09-27T18:42:43.078" v="110"/>
          <ac:spMkLst>
            <pc:docMk/>
            <pc:sldMk cId="835903897" sldId="278"/>
            <ac:spMk id="11" creationId="{9B7B6CA7-B672-477D-88A4-43A8424D3E04}"/>
          </ac:spMkLst>
        </pc:spChg>
        <pc:spChg chg="mod">
          <ac:chgData name="Joshua Gross" userId="7bb6a70e-9d37-46e4-96de-748557707bd0" providerId="ADAL" clId="{107E5C7B-8F71-4132-A172-FD6FCDA536B3}" dt="2023-09-27T18:42:23.410" v="109"/>
          <ac:spMkLst>
            <pc:docMk/>
            <pc:sldMk cId="835903897" sldId="278"/>
            <ac:spMk id="12" creationId="{6BD6ED53-DE43-4152-8A21-5DA818EB2B34}"/>
          </ac:spMkLst>
        </pc:spChg>
      </pc:sldChg>
      <pc:sldChg chg="modSp">
        <pc:chgData name="Joshua Gross" userId="7bb6a70e-9d37-46e4-96de-748557707bd0" providerId="ADAL" clId="{107E5C7B-8F71-4132-A172-FD6FCDA536B3}" dt="2023-09-27T19:03:46.875" v="122"/>
        <pc:sldMkLst>
          <pc:docMk/>
          <pc:sldMk cId="4167046972" sldId="279"/>
        </pc:sldMkLst>
        <pc:spChg chg="mod">
          <ac:chgData name="Joshua Gross" userId="7bb6a70e-9d37-46e4-96de-748557707bd0" providerId="ADAL" clId="{107E5C7B-8F71-4132-A172-FD6FCDA536B3}" dt="2023-09-27T19:03:46.875" v="122"/>
          <ac:spMkLst>
            <pc:docMk/>
            <pc:sldMk cId="4167046972" sldId="279"/>
            <ac:spMk id="3" creationId="{998DAAA8-2E96-4468-A2B0-DB1A0A73F05D}"/>
          </ac:spMkLst>
        </pc:spChg>
      </pc:sldChg>
      <pc:sldChg chg="modSp">
        <pc:chgData name="Joshua Gross" userId="7bb6a70e-9d37-46e4-96de-748557707bd0" providerId="ADAL" clId="{107E5C7B-8F71-4132-A172-FD6FCDA536B3}" dt="2023-09-27T19:05:25.580" v="138"/>
        <pc:sldMkLst>
          <pc:docMk/>
          <pc:sldMk cId="2753714195" sldId="280"/>
        </pc:sldMkLst>
        <pc:spChg chg="mod">
          <ac:chgData name="Joshua Gross" userId="7bb6a70e-9d37-46e4-96de-748557707bd0" providerId="ADAL" clId="{107E5C7B-8F71-4132-A172-FD6FCDA536B3}" dt="2023-09-27T19:05:25.580" v="138"/>
          <ac:spMkLst>
            <pc:docMk/>
            <pc:sldMk cId="2753714195" sldId="280"/>
            <ac:spMk id="3" creationId="{998DAAA8-2E96-4468-A2B0-DB1A0A73F05D}"/>
          </ac:spMkLst>
        </pc:spChg>
      </pc:sldChg>
      <pc:sldChg chg="modSp">
        <pc:chgData name="Joshua Gross" userId="7bb6a70e-9d37-46e4-96de-748557707bd0" providerId="ADAL" clId="{107E5C7B-8F71-4132-A172-FD6FCDA536B3}" dt="2023-09-27T19:05:45.193" v="151" actId="20577"/>
        <pc:sldMkLst>
          <pc:docMk/>
          <pc:sldMk cId="4179328851" sldId="281"/>
        </pc:sldMkLst>
        <pc:spChg chg="mod">
          <ac:chgData name="Joshua Gross" userId="7bb6a70e-9d37-46e4-96de-748557707bd0" providerId="ADAL" clId="{107E5C7B-8F71-4132-A172-FD6FCDA536B3}" dt="2023-09-27T19:05:45.193" v="151" actId="20577"/>
          <ac:spMkLst>
            <pc:docMk/>
            <pc:sldMk cId="4179328851" sldId="281"/>
            <ac:spMk id="3" creationId="{998DAAA8-2E96-4468-A2B0-DB1A0A73F05D}"/>
          </ac:spMkLst>
        </pc:spChg>
      </pc:sldChg>
      <pc:sldChg chg="modSp">
        <pc:chgData name="Joshua Gross" userId="7bb6a70e-9d37-46e4-96de-748557707bd0" providerId="ADAL" clId="{107E5C7B-8F71-4132-A172-FD6FCDA536B3}" dt="2023-09-27T19:05:56.509" v="158" actId="6549"/>
        <pc:sldMkLst>
          <pc:docMk/>
          <pc:sldMk cId="964570293" sldId="282"/>
        </pc:sldMkLst>
        <pc:spChg chg="mod">
          <ac:chgData name="Joshua Gross" userId="7bb6a70e-9d37-46e4-96de-748557707bd0" providerId="ADAL" clId="{107E5C7B-8F71-4132-A172-FD6FCDA536B3}" dt="2023-09-27T19:05:56.509" v="158" actId="6549"/>
          <ac:spMkLst>
            <pc:docMk/>
            <pc:sldMk cId="964570293" sldId="282"/>
            <ac:spMk id="3" creationId="{998DAAA8-2E96-4468-A2B0-DB1A0A73F05D}"/>
          </ac:spMkLst>
        </pc:spChg>
      </pc:sldChg>
      <pc:sldChg chg="modSp">
        <pc:chgData name="Joshua Gross" userId="7bb6a70e-9d37-46e4-96de-748557707bd0" providerId="ADAL" clId="{107E5C7B-8F71-4132-A172-FD6FCDA536B3}" dt="2023-09-27T19:07:29.884" v="163"/>
        <pc:sldMkLst>
          <pc:docMk/>
          <pc:sldMk cId="998371762" sldId="283"/>
        </pc:sldMkLst>
        <pc:spChg chg="mod">
          <ac:chgData name="Joshua Gross" userId="7bb6a70e-9d37-46e4-96de-748557707bd0" providerId="ADAL" clId="{107E5C7B-8F71-4132-A172-FD6FCDA536B3}" dt="2023-09-27T19:07:29.884" v="163"/>
          <ac:spMkLst>
            <pc:docMk/>
            <pc:sldMk cId="998371762" sldId="283"/>
            <ac:spMk id="3" creationId="{998DAAA8-2E96-4468-A2B0-DB1A0A73F05D}"/>
          </ac:spMkLst>
        </pc:spChg>
      </pc:sldChg>
      <pc:sldChg chg="modSp">
        <pc:chgData name="Joshua Gross" userId="7bb6a70e-9d37-46e4-96de-748557707bd0" providerId="ADAL" clId="{107E5C7B-8F71-4132-A172-FD6FCDA536B3}" dt="2023-09-27T19:09:11.637" v="208" actId="20577"/>
        <pc:sldMkLst>
          <pc:docMk/>
          <pc:sldMk cId="2432496144" sldId="284"/>
        </pc:sldMkLst>
        <pc:spChg chg="mod">
          <ac:chgData name="Joshua Gross" userId="7bb6a70e-9d37-46e4-96de-748557707bd0" providerId="ADAL" clId="{107E5C7B-8F71-4132-A172-FD6FCDA536B3}" dt="2023-09-27T19:09:11.637" v="208" actId="20577"/>
          <ac:spMkLst>
            <pc:docMk/>
            <pc:sldMk cId="2432496144" sldId="284"/>
            <ac:spMk id="3" creationId="{998DAAA8-2E96-4468-A2B0-DB1A0A73F05D}"/>
          </ac:spMkLst>
        </pc:spChg>
      </pc:sldChg>
      <pc:sldChg chg="modSp">
        <pc:chgData name="Joshua Gross" userId="7bb6a70e-9d37-46e4-96de-748557707bd0" providerId="ADAL" clId="{107E5C7B-8F71-4132-A172-FD6FCDA536B3}" dt="2023-09-27T19:09:55.784" v="260" actId="20577"/>
        <pc:sldMkLst>
          <pc:docMk/>
          <pc:sldMk cId="3025603514" sldId="285"/>
        </pc:sldMkLst>
        <pc:spChg chg="mod">
          <ac:chgData name="Joshua Gross" userId="7bb6a70e-9d37-46e4-96de-748557707bd0" providerId="ADAL" clId="{107E5C7B-8F71-4132-A172-FD6FCDA536B3}" dt="2023-09-27T19:09:55.784" v="260" actId="20577"/>
          <ac:spMkLst>
            <pc:docMk/>
            <pc:sldMk cId="3025603514" sldId="285"/>
            <ac:spMk id="3" creationId="{998DAAA8-2E96-4468-A2B0-DB1A0A73F05D}"/>
          </ac:spMkLst>
        </pc:spChg>
      </pc:sldChg>
      <pc:sldChg chg="modSp">
        <pc:chgData name="Joshua Gross" userId="7bb6a70e-9d37-46e4-96de-748557707bd0" providerId="ADAL" clId="{107E5C7B-8F71-4132-A172-FD6FCDA536B3}" dt="2023-09-27T19:11:15.491" v="268" actId="20577"/>
        <pc:sldMkLst>
          <pc:docMk/>
          <pc:sldMk cId="1732509681" sldId="286"/>
        </pc:sldMkLst>
        <pc:spChg chg="mod">
          <ac:chgData name="Joshua Gross" userId="7bb6a70e-9d37-46e4-96de-748557707bd0" providerId="ADAL" clId="{107E5C7B-8F71-4132-A172-FD6FCDA536B3}" dt="2023-09-27T19:11:15.491" v="268" actId="20577"/>
          <ac:spMkLst>
            <pc:docMk/>
            <pc:sldMk cId="1732509681" sldId="286"/>
            <ac:spMk id="3" creationId="{998DAAA8-2E96-4468-A2B0-DB1A0A73F05D}"/>
          </ac:spMkLst>
        </pc:spChg>
        <pc:spChg chg="mod">
          <ac:chgData name="Joshua Gross" userId="7bb6a70e-9d37-46e4-96de-748557707bd0" providerId="ADAL" clId="{107E5C7B-8F71-4132-A172-FD6FCDA536B3}" dt="2023-09-27T18:42:43.078" v="110"/>
          <ac:spMkLst>
            <pc:docMk/>
            <pc:sldMk cId="1732509681" sldId="286"/>
            <ac:spMk id="11" creationId="{9B7B6CA7-B672-477D-88A4-43A8424D3E04}"/>
          </ac:spMkLst>
        </pc:spChg>
        <pc:spChg chg="mod">
          <ac:chgData name="Joshua Gross" userId="7bb6a70e-9d37-46e4-96de-748557707bd0" providerId="ADAL" clId="{107E5C7B-8F71-4132-A172-FD6FCDA536B3}" dt="2023-09-27T18:42:23.410" v="109"/>
          <ac:spMkLst>
            <pc:docMk/>
            <pc:sldMk cId="1732509681" sldId="286"/>
            <ac:spMk id="12" creationId="{6BD6ED53-DE43-4152-8A21-5DA818EB2B34}"/>
          </ac:spMkLst>
        </pc:spChg>
      </pc:sldChg>
      <pc:sldChg chg="modSp">
        <pc:chgData name="Joshua Gross" userId="7bb6a70e-9d37-46e4-96de-748557707bd0" providerId="ADAL" clId="{107E5C7B-8F71-4132-A172-FD6FCDA536B3}" dt="2023-09-27T19:11:35.645" v="270" actId="20577"/>
        <pc:sldMkLst>
          <pc:docMk/>
          <pc:sldMk cId="2194603733" sldId="287"/>
        </pc:sldMkLst>
        <pc:spChg chg="mod">
          <ac:chgData name="Joshua Gross" userId="7bb6a70e-9d37-46e4-96de-748557707bd0" providerId="ADAL" clId="{107E5C7B-8F71-4132-A172-FD6FCDA536B3}" dt="2023-09-27T19:11:35.645" v="270" actId="20577"/>
          <ac:spMkLst>
            <pc:docMk/>
            <pc:sldMk cId="2194603733" sldId="287"/>
            <ac:spMk id="3" creationId="{998DAAA8-2E96-4468-A2B0-DB1A0A73F05D}"/>
          </ac:spMkLst>
        </pc:spChg>
        <pc:spChg chg="mod">
          <ac:chgData name="Joshua Gross" userId="7bb6a70e-9d37-46e4-96de-748557707bd0" providerId="ADAL" clId="{107E5C7B-8F71-4132-A172-FD6FCDA536B3}" dt="2023-09-27T18:42:43.078" v="110"/>
          <ac:spMkLst>
            <pc:docMk/>
            <pc:sldMk cId="2194603733" sldId="287"/>
            <ac:spMk id="11" creationId="{9B7B6CA7-B672-477D-88A4-43A8424D3E04}"/>
          </ac:spMkLst>
        </pc:spChg>
        <pc:spChg chg="mod">
          <ac:chgData name="Joshua Gross" userId="7bb6a70e-9d37-46e4-96de-748557707bd0" providerId="ADAL" clId="{107E5C7B-8F71-4132-A172-FD6FCDA536B3}" dt="2023-09-27T18:42:23.410" v="109"/>
          <ac:spMkLst>
            <pc:docMk/>
            <pc:sldMk cId="2194603733" sldId="287"/>
            <ac:spMk id="12" creationId="{6BD6ED53-DE43-4152-8A21-5DA818EB2B34}"/>
          </ac:spMkLst>
        </pc:spChg>
      </pc:sldChg>
      <pc:sldChg chg="modSp">
        <pc:chgData name="Joshua Gross" userId="7bb6a70e-9d37-46e4-96de-748557707bd0" providerId="ADAL" clId="{107E5C7B-8F71-4132-A172-FD6FCDA536B3}" dt="2023-09-27T19:13:19.760" v="287"/>
        <pc:sldMkLst>
          <pc:docMk/>
          <pc:sldMk cId="1665942534" sldId="288"/>
        </pc:sldMkLst>
        <pc:spChg chg="mod">
          <ac:chgData name="Joshua Gross" userId="7bb6a70e-9d37-46e4-96de-748557707bd0" providerId="ADAL" clId="{107E5C7B-8F71-4132-A172-FD6FCDA536B3}" dt="2023-09-27T19:13:19.760" v="287"/>
          <ac:spMkLst>
            <pc:docMk/>
            <pc:sldMk cId="1665942534" sldId="288"/>
            <ac:spMk id="3" creationId="{998DAAA8-2E96-4468-A2B0-DB1A0A73F05D}"/>
          </ac:spMkLst>
        </pc:spChg>
      </pc:sldChg>
      <pc:sldChg chg="modSp">
        <pc:chgData name="Joshua Gross" userId="7bb6a70e-9d37-46e4-96de-748557707bd0" providerId="ADAL" clId="{107E5C7B-8F71-4132-A172-FD6FCDA536B3}" dt="2023-09-27T19:13:35.272" v="288"/>
        <pc:sldMkLst>
          <pc:docMk/>
          <pc:sldMk cId="3687570562" sldId="289"/>
        </pc:sldMkLst>
        <pc:spChg chg="mod">
          <ac:chgData name="Joshua Gross" userId="7bb6a70e-9d37-46e4-96de-748557707bd0" providerId="ADAL" clId="{107E5C7B-8F71-4132-A172-FD6FCDA536B3}" dt="2023-09-27T19:13:35.272" v="288"/>
          <ac:spMkLst>
            <pc:docMk/>
            <pc:sldMk cId="3687570562" sldId="289"/>
            <ac:spMk id="3" creationId="{998DAAA8-2E96-4468-A2B0-DB1A0A73F05D}"/>
          </ac:spMkLst>
        </pc:spChg>
        <pc:spChg chg="mod">
          <ac:chgData name="Joshua Gross" userId="7bb6a70e-9d37-46e4-96de-748557707bd0" providerId="ADAL" clId="{107E5C7B-8F71-4132-A172-FD6FCDA536B3}" dt="2023-09-27T19:13:19.760" v="287"/>
          <ac:spMkLst>
            <pc:docMk/>
            <pc:sldMk cId="3687570562" sldId="289"/>
            <ac:spMk id="4" creationId="{A03BD256-EDE3-4033-874F-EBDBF9094F07}"/>
          </ac:spMkLst>
        </pc:spChg>
      </pc:sldChg>
      <pc:sldChg chg="modSp">
        <pc:chgData name="Joshua Gross" userId="7bb6a70e-9d37-46e4-96de-748557707bd0" providerId="ADAL" clId="{107E5C7B-8F71-4132-A172-FD6FCDA536B3}" dt="2023-09-27T19:14:00.194" v="289"/>
        <pc:sldMkLst>
          <pc:docMk/>
          <pc:sldMk cId="3651593461" sldId="290"/>
        </pc:sldMkLst>
        <pc:spChg chg="mod">
          <ac:chgData name="Joshua Gross" userId="7bb6a70e-9d37-46e4-96de-748557707bd0" providerId="ADAL" clId="{107E5C7B-8F71-4132-A172-FD6FCDA536B3}" dt="2023-09-27T19:14:00.194" v="289"/>
          <ac:spMkLst>
            <pc:docMk/>
            <pc:sldMk cId="3651593461" sldId="290"/>
            <ac:spMk id="3" creationId="{998DAAA8-2E96-4468-A2B0-DB1A0A73F05D}"/>
          </ac:spMkLst>
        </pc:spChg>
        <pc:spChg chg="mod">
          <ac:chgData name="Joshua Gross" userId="7bb6a70e-9d37-46e4-96de-748557707bd0" providerId="ADAL" clId="{107E5C7B-8F71-4132-A172-FD6FCDA536B3}" dt="2023-09-27T19:13:19.760" v="287"/>
          <ac:spMkLst>
            <pc:docMk/>
            <pc:sldMk cId="3651593461" sldId="290"/>
            <ac:spMk id="5" creationId="{AF0EA57C-51B8-40E1-8B32-ED542A69AC1E}"/>
          </ac:spMkLst>
        </pc:spChg>
      </pc:sldChg>
      <pc:sldChg chg="modSp">
        <pc:chgData name="Joshua Gross" userId="7bb6a70e-9d37-46e4-96de-748557707bd0" providerId="ADAL" clId="{107E5C7B-8F71-4132-A172-FD6FCDA536B3}" dt="2023-09-27T19:14:12.859" v="290"/>
        <pc:sldMkLst>
          <pc:docMk/>
          <pc:sldMk cId="690925799" sldId="291"/>
        </pc:sldMkLst>
        <pc:spChg chg="mod">
          <ac:chgData name="Joshua Gross" userId="7bb6a70e-9d37-46e4-96de-748557707bd0" providerId="ADAL" clId="{107E5C7B-8F71-4132-A172-FD6FCDA536B3}" dt="2023-09-27T19:14:12.859" v="290"/>
          <ac:spMkLst>
            <pc:docMk/>
            <pc:sldMk cId="690925799" sldId="291"/>
            <ac:spMk id="3" creationId="{998DAAA8-2E96-4468-A2B0-DB1A0A73F05D}"/>
          </ac:spMkLst>
        </pc:spChg>
        <pc:spChg chg="mod">
          <ac:chgData name="Joshua Gross" userId="7bb6a70e-9d37-46e4-96de-748557707bd0" providerId="ADAL" clId="{107E5C7B-8F71-4132-A172-FD6FCDA536B3}" dt="2023-09-27T19:13:19.760" v="287"/>
          <ac:spMkLst>
            <pc:docMk/>
            <pc:sldMk cId="690925799" sldId="291"/>
            <ac:spMk id="5" creationId="{3355947B-A90E-4A5F-90CA-BCF4A5E54D51}"/>
          </ac:spMkLst>
        </pc:spChg>
      </pc:sldChg>
      <pc:sldChg chg="modSp">
        <pc:chgData name="Joshua Gross" userId="7bb6a70e-9d37-46e4-96de-748557707bd0" providerId="ADAL" clId="{107E5C7B-8F71-4132-A172-FD6FCDA536B3}" dt="2023-09-27T19:15:41.650" v="315" actId="20577"/>
        <pc:sldMkLst>
          <pc:docMk/>
          <pc:sldMk cId="1105768257" sldId="292"/>
        </pc:sldMkLst>
        <pc:spChg chg="mod">
          <ac:chgData name="Joshua Gross" userId="7bb6a70e-9d37-46e4-96de-748557707bd0" providerId="ADAL" clId="{107E5C7B-8F71-4132-A172-FD6FCDA536B3}" dt="2023-09-27T19:15:41.650" v="315" actId="20577"/>
          <ac:spMkLst>
            <pc:docMk/>
            <pc:sldMk cId="1105768257" sldId="292"/>
            <ac:spMk id="3" creationId="{998DAAA8-2E96-4468-A2B0-DB1A0A73F05D}"/>
          </ac:spMkLst>
        </pc:spChg>
        <pc:spChg chg="mod">
          <ac:chgData name="Joshua Gross" userId="7bb6a70e-9d37-46e4-96de-748557707bd0" providerId="ADAL" clId="{107E5C7B-8F71-4132-A172-FD6FCDA536B3}" dt="2023-09-27T19:13:19.760" v="287"/>
          <ac:spMkLst>
            <pc:docMk/>
            <pc:sldMk cId="1105768257" sldId="292"/>
            <ac:spMk id="5" creationId="{3355947B-A90E-4A5F-90CA-BCF4A5E54D51}"/>
          </ac:spMkLst>
        </pc:spChg>
      </pc:sldChg>
      <pc:sldChg chg="modSp">
        <pc:chgData name="Joshua Gross" userId="7bb6a70e-9d37-46e4-96de-748557707bd0" providerId="ADAL" clId="{107E5C7B-8F71-4132-A172-FD6FCDA536B3}" dt="2023-09-27T19:15:53.014" v="325" actId="20577"/>
        <pc:sldMkLst>
          <pc:docMk/>
          <pc:sldMk cId="1616606218" sldId="293"/>
        </pc:sldMkLst>
        <pc:spChg chg="mod">
          <ac:chgData name="Joshua Gross" userId="7bb6a70e-9d37-46e4-96de-748557707bd0" providerId="ADAL" clId="{107E5C7B-8F71-4132-A172-FD6FCDA536B3}" dt="2023-09-27T19:15:53.014" v="325" actId="20577"/>
          <ac:spMkLst>
            <pc:docMk/>
            <pc:sldMk cId="1616606218" sldId="293"/>
            <ac:spMk id="3" creationId="{998DAAA8-2E96-4468-A2B0-DB1A0A73F05D}"/>
          </ac:spMkLst>
        </pc:spChg>
        <pc:spChg chg="mod">
          <ac:chgData name="Joshua Gross" userId="7bb6a70e-9d37-46e4-96de-748557707bd0" providerId="ADAL" clId="{107E5C7B-8F71-4132-A172-FD6FCDA536B3}" dt="2023-09-27T19:13:19.760" v="287"/>
          <ac:spMkLst>
            <pc:docMk/>
            <pc:sldMk cId="1616606218" sldId="293"/>
            <ac:spMk id="5" creationId="{3355947B-A90E-4A5F-90CA-BCF4A5E54D51}"/>
          </ac:spMkLst>
        </pc:spChg>
      </pc:sldChg>
      <pc:sldChg chg="modSp">
        <pc:chgData name="Joshua Gross" userId="7bb6a70e-9d37-46e4-96de-748557707bd0" providerId="ADAL" clId="{107E5C7B-8F71-4132-A172-FD6FCDA536B3}" dt="2023-09-27T19:16:04.123" v="335" actId="20577"/>
        <pc:sldMkLst>
          <pc:docMk/>
          <pc:sldMk cId="701515568" sldId="294"/>
        </pc:sldMkLst>
        <pc:spChg chg="mod">
          <ac:chgData name="Joshua Gross" userId="7bb6a70e-9d37-46e4-96de-748557707bd0" providerId="ADAL" clId="{107E5C7B-8F71-4132-A172-FD6FCDA536B3}" dt="2023-09-27T19:16:04.123" v="335" actId="20577"/>
          <ac:spMkLst>
            <pc:docMk/>
            <pc:sldMk cId="701515568" sldId="294"/>
            <ac:spMk id="3" creationId="{998DAAA8-2E96-4468-A2B0-DB1A0A73F05D}"/>
          </ac:spMkLst>
        </pc:spChg>
        <pc:spChg chg="mod">
          <ac:chgData name="Joshua Gross" userId="7bb6a70e-9d37-46e4-96de-748557707bd0" providerId="ADAL" clId="{107E5C7B-8F71-4132-A172-FD6FCDA536B3}" dt="2023-09-27T19:13:19.760" v="287"/>
          <ac:spMkLst>
            <pc:docMk/>
            <pc:sldMk cId="701515568" sldId="294"/>
            <ac:spMk id="5" creationId="{3355947B-A90E-4A5F-90CA-BCF4A5E54D51}"/>
          </ac:spMkLst>
        </pc:spChg>
      </pc:sldChg>
      <pc:sldChg chg="modSp">
        <pc:chgData name="Joshua Gross" userId="7bb6a70e-9d37-46e4-96de-748557707bd0" providerId="ADAL" clId="{107E5C7B-8F71-4132-A172-FD6FCDA536B3}" dt="2023-09-27T19:16:43.378" v="356"/>
        <pc:sldMkLst>
          <pc:docMk/>
          <pc:sldMk cId="4016800488" sldId="295"/>
        </pc:sldMkLst>
        <pc:spChg chg="mod">
          <ac:chgData name="Joshua Gross" userId="7bb6a70e-9d37-46e4-96de-748557707bd0" providerId="ADAL" clId="{107E5C7B-8F71-4132-A172-FD6FCDA536B3}" dt="2023-09-27T19:16:43.378" v="356"/>
          <ac:spMkLst>
            <pc:docMk/>
            <pc:sldMk cId="4016800488" sldId="295"/>
            <ac:spMk id="3" creationId="{998DAAA8-2E96-4468-A2B0-DB1A0A73F05D}"/>
          </ac:spMkLst>
        </pc:spChg>
        <pc:spChg chg="mod">
          <ac:chgData name="Joshua Gross" userId="7bb6a70e-9d37-46e4-96de-748557707bd0" providerId="ADAL" clId="{107E5C7B-8F71-4132-A172-FD6FCDA536B3}" dt="2023-09-27T19:13:19.760" v="287"/>
          <ac:spMkLst>
            <pc:docMk/>
            <pc:sldMk cId="4016800488" sldId="295"/>
            <ac:spMk id="5" creationId="{3355947B-A90E-4A5F-90CA-BCF4A5E54D51}"/>
          </ac:spMkLst>
        </pc:spChg>
      </pc:sldChg>
      <pc:sldChg chg="modSp">
        <pc:chgData name="Joshua Gross" userId="7bb6a70e-9d37-46e4-96de-748557707bd0" providerId="ADAL" clId="{107E5C7B-8F71-4132-A172-FD6FCDA536B3}" dt="2023-09-27T19:29:28.399" v="425"/>
        <pc:sldMkLst>
          <pc:docMk/>
          <pc:sldMk cId="752898236" sldId="296"/>
        </pc:sldMkLst>
        <pc:spChg chg="mod">
          <ac:chgData name="Joshua Gross" userId="7bb6a70e-9d37-46e4-96de-748557707bd0" providerId="ADAL" clId="{107E5C7B-8F71-4132-A172-FD6FCDA536B3}" dt="2023-09-27T19:29:28.399" v="425"/>
          <ac:spMkLst>
            <pc:docMk/>
            <pc:sldMk cId="752898236" sldId="296"/>
            <ac:spMk id="3" creationId="{998DAAA8-2E96-4468-A2B0-DB1A0A73F05D}"/>
          </ac:spMkLst>
        </pc:spChg>
        <pc:spChg chg="mod">
          <ac:chgData name="Joshua Gross" userId="7bb6a70e-9d37-46e4-96de-748557707bd0" providerId="ADAL" clId="{107E5C7B-8F71-4132-A172-FD6FCDA536B3}" dt="2023-09-27T19:13:19.760" v="287"/>
          <ac:spMkLst>
            <pc:docMk/>
            <pc:sldMk cId="752898236" sldId="296"/>
            <ac:spMk id="5" creationId="{3355947B-A90E-4A5F-90CA-BCF4A5E54D51}"/>
          </ac:spMkLst>
        </pc:spChg>
      </pc:sldChg>
      <pc:sldChg chg="modSp">
        <pc:chgData name="Joshua Gross" userId="7bb6a70e-9d37-46e4-96de-748557707bd0" providerId="ADAL" clId="{107E5C7B-8F71-4132-A172-FD6FCDA536B3}" dt="2023-09-27T19:21:29.795" v="421" actId="115"/>
        <pc:sldMkLst>
          <pc:docMk/>
          <pc:sldMk cId="2667951008" sldId="297"/>
        </pc:sldMkLst>
        <pc:spChg chg="mod">
          <ac:chgData name="Joshua Gross" userId="7bb6a70e-9d37-46e4-96de-748557707bd0" providerId="ADAL" clId="{107E5C7B-8F71-4132-A172-FD6FCDA536B3}" dt="2023-09-27T19:21:29.795" v="421" actId="115"/>
          <ac:spMkLst>
            <pc:docMk/>
            <pc:sldMk cId="2667951008" sldId="297"/>
            <ac:spMk id="3" creationId="{998DAAA8-2E96-4468-A2B0-DB1A0A73F05D}"/>
          </ac:spMkLst>
        </pc:spChg>
      </pc:sldChg>
      <pc:sldChg chg="modSp">
        <pc:chgData name="Joshua Gross" userId="7bb6a70e-9d37-46e4-96de-748557707bd0" providerId="ADAL" clId="{107E5C7B-8F71-4132-A172-FD6FCDA536B3}" dt="2023-09-27T19:29:20.543" v="424"/>
        <pc:sldMkLst>
          <pc:docMk/>
          <pc:sldMk cId="1992847997" sldId="298"/>
        </pc:sldMkLst>
        <pc:spChg chg="mod">
          <ac:chgData name="Joshua Gross" userId="7bb6a70e-9d37-46e4-96de-748557707bd0" providerId="ADAL" clId="{107E5C7B-8F71-4132-A172-FD6FCDA536B3}" dt="2023-09-27T19:29:20.543" v="424"/>
          <ac:spMkLst>
            <pc:docMk/>
            <pc:sldMk cId="1992847997" sldId="298"/>
            <ac:spMk id="3" creationId="{998DAAA8-2E96-4468-A2B0-DB1A0A73F05D}"/>
          </ac:spMkLst>
        </pc:spChg>
        <pc:spChg chg="mod">
          <ac:chgData name="Joshua Gross" userId="7bb6a70e-9d37-46e4-96de-748557707bd0" providerId="ADAL" clId="{107E5C7B-8F71-4132-A172-FD6FCDA536B3}" dt="2023-09-27T19:13:19.760" v="287"/>
          <ac:spMkLst>
            <pc:docMk/>
            <pc:sldMk cId="1992847997" sldId="298"/>
            <ac:spMk id="5" creationId="{3355947B-A90E-4A5F-90CA-BCF4A5E54D51}"/>
          </ac:spMkLst>
        </pc:spChg>
      </pc:sldChg>
      <pc:sldChg chg="add">
        <pc:chgData name="Joshua Gross" userId="7bb6a70e-9d37-46e4-96de-748557707bd0" providerId="ADAL" clId="{107E5C7B-8F71-4132-A172-FD6FCDA536B3}" dt="2023-09-27T19:37:18.696" v="561"/>
        <pc:sldMkLst>
          <pc:docMk/>
          <pc:sldMk cId="3889296818" sldId="299"/>
        </pc:sldMkLst>
      </pc:sldChg>
      <pc:sldChg chg="add">
        <pc:chgData name="Joshua Gross" userId="7bb6a70e-9d37-46e4-96de-748557707bd0" providerId="ADAL" clId="{107E5C7B-8F71-4132-A172-FD6FCDA536B3}" dt="2023-09-27T19:39:16.914" v="584"/>
        <pc:sldMkLst>
          <pc:docMk/>
          <pc:sldMk cId="3577444536" sldId="300"/>
        </pc:sldMkLst>
      </pc:sldChg>
      <pc:sldChg chg="modSp add">
        <pc:chgData name="Joshua Gross" userId="7bb6a70e-9d37-46e4-96de-748557707bd0" providerId="ADAL" clId="{107E5C7B-8F71-4132-A172-FD6FCDA536B3}" dt="2023-09-27T19:40:41.879" v="619" actId="113"/>
        <pc:sldMkLst>
          <pc:docMk/>
          <pc:sldMk cId="3218588777" sldId="301"/>
        </pc:sldMkLst>
        <pc:spChg chg="mod">
          <ac:chgData name="Joshua Gross" userId="7bb6a70e-9d37-46e4-96de-748557707bd0" providerId="ADAL" clId="{107E5C7B-8F71-4132-A172-FD6FCDA536B3}" dt="2023-09-27T19:40:41.879" v="619" actId="113"/>
          <ac:spMkLst>
            <pc:docMk/>
            <pc:sldMk cId="3218588777" sldId="301"/>
            <ac:spMk id="3" creationId="{998DAAA8-2E96-4468-A2B0-DB1A0A73F05D}"/>
          </ac:spMkLst>
        </pc:spChg>
      </pc:sldChg>
      <pc:sldChg chg="modSp add">
        <pc:chgData name="Joshua Gross" userId="7bb6a70e-9d37-46e4-96de-748557707bd0" providerId="ADAL" clId="{107E5C7B-8F71-4132-A172-FD6FCDA536B3}" dt="2023-09-27T19:40:39.455" v="617" actId="113"/>
        <pc:sldMkLst>
          <pc:docMk/>
          <pc:sldMk cId="206955407" sldId="302"/>
        </pc:sldMkLst>
        <pc:spChg chg="mod">
          <ac:chgData name="Joshua Gross" userId="7bb6a70e-9d37-46e4-96de-748557707bd0" providerId="ADAL" clId="{107E5C7B-8F71-4132-A172-FD6FCDA536B3}" dt="2023-09-27T19:40:39.455" v="617" actId="113"/>
          <ac:spMkLst>
            <pc:docMk/>
            <pc:sldMk cId="206955407" sldId="302"/>
            <ac:spMk id="3" creationId="{998DAAA8-2E96-4468-A2B0-DB1A0A73F05D}"/>
          </ac:spMkLst>
        </pc:spChg>
      </pc:sldChg>
      <pc:sldChg chg="modSp add">
        <pc:chgData name="Joshua Gross" userId="7bb6a70e-9d37-46e4-96de-748557707bd0" providerId="ADAL" clId="{107E5C7B-8F71-4132-A172-FD6FCDA536B3}" dt="2023-09-27T19:40:36.938" v="615" actId="113"/>
        <pc:sldMkLst>
          <pc:docMk/>
          <pc:sldMk cId="2605094645" sldId="303"/>
        </pc:sldMkLst>
        <pc:spChg chg="mod">
          <ac:chgData name="Joshua Gross" userId="7bb6a70e-9d37-46e4-96de-748557707bd0" providerId="ADAL" clId="{107E5C7B-8F71-4132-A172-FD6FCDA536B3}" dt="2023-09-27T19:40:36.938" v="615" actId="113"/>
          <ac:spMkLst>
            <pc:docMk/>
            <pc:sldMk cId="2605094645" sldId="303"/>
            <ac:spMk id="3" creationId="{998DAAA8-2E96-4468-A2B0-DB1A0A73F05D}"/>
          </ac:spMkLst>
        </pc:spChg>
      </pc:sldChg>
      <pc:sldChg chg="modSp add">
        <pc:chgData name="Joshua Gross" userId="7bb6a70e-9d37-46e4-96de-748557707bd0" providerId="ADAL" clId="{107E5C7B-8F71-4132-A172-FD6FCDA536B3}" dt="2023-09-27T19:40:31.289" v="613" actId="113"/>
        <pc:sldMkLst>
          <pc:docMk/>
          <pc:sldMk cId="1609739415" sldId="304"/>
        </pc:sldMkLst>
        <pc:spChg chg="mod">
          <ac:chgData name="Joshua Gross" userId="7bb6a70e-9d37-46e4-96de-748557707bd0" providerId="ADAL" clId="{107E5C7B-8F71-4132-A172-FD6FCDA536B3}" dt="2023-09-27T19:40:31.289" v="613" actId="113"/>
          <ac:spMkLst>
            <pc:docMk/>
            <pc:sldMk cId="1609739415" sldId="304"/>
            <ac:spMk id="3" creationId="{998DAAA8-2E96-4468-A2B0-DB1A0A73F05D}"/>
          </ac:spMkLst>
        </pc:spChg>
      </pc:sldChg>
      <pc:sldChg chg="modSp add">
        <pc:chgData name="Joshua Gross" userId="7bb6a70e-9d37-46e4-96de-748557707bd0" providerId="ADAL" clId="{107E5C7B-8F71-4132-A172-FD6FCDA536B3}" dt="2023-09-27T19:40:26.951" v="611" actId="113"/>
        <pc:sldMkLst>
          <pc:docMk/>
          <pc:sldMk cId="3441047353" sldId="305"/>
        </pc:sldMkLst>
        <pc:spChg chg="mod">
          <ac:chgData name="Joshua Gross" userId="7bb6a70e-9d37-46e4-96de-748557707bd0" providerId="ADAL" clId="{107E5C7B-8F71-4132-A172-FD6FCDA536B3}" dt="2023-09-27T19:40:26.951" v="611" actId="113"/>
          <ac:spMkLst>
            <pc:docMk/>
            <pc:sldMk cId="3441047353" sldId="305"/>
            <ac:spMk id="3" creationId="{998DAAA8-2E96-4468-A2B0-DB1A0A73F05D}"/>
          </ac:spMkLst>
        </pc:spChg>
      </pc:sldChg>
      <pc:sldChg chg="modSp add">
        <pc:chgData name="Joshua Gross" userId="7bb6a70e-9d37-46e4-96de-748557707bd0" providerId="ADAL" clId="{107E5C7B-8F71-4132-A172-FD6FCDA536B3}" dt="2023-09-27T19:40:18.162" v="609" actId="113"/>
        <pc:sldMkLst>
          <pc:docMk/>
          <pc:sldMk cId="4094162860" sldId="306"/>
        </pc:sldMkLst>
        <pc:spChg chg="mod">
          <ac:chgData name="Joshua Gross" userId="7bb6a70e-9d37-46e4-96de-748557707bd0" providerId="ADAL" clId="{107E5C7B-8F71-4132-A172-FD6FCDA536B3}" dt="2023-09-27T19:40:18.162" v="609" actId="113"/>
          <ac:spMkLst>
            <pc:docMk/>
            <pc:sldMk cId="4094162860" sldId="306"/>
            <ac:spMk id="3" creationId="{998DAAA8-2E96-4468-A2B0-DB1A0A73F05D}"/>
          </ac:spMkLst>
        </pc:spChg>
      </pc:sldChg>
      <pc:sldChg chg="modSp add">
        <pc:chgData name="Joshua Gross" userId="7bb6a70e-9d37-46e4-96de-748557707bd0" providerId="ADAL" clId="{107E5C7B-8F71-4132-A172-FD6FCDA536B3}" dt="2023-09-27T19:40:14.401" v="607" actId="113"/>
        <pc:sldMkLst>
          <pc:docMk/>
          <pc:sldMk cId="3357224999" sldId="307"/>
        </pc:sldMkLst>
        <pc:spChg chg="mod">
          <ac:chgData name="Joshua Gross" userId="7bb6a70e-9d37-46e4-96de-748557707bd0" providerId="ADAL" clId="{107E5C7B-8F71-4132-A172-FD6FCDA536B3}" dt="2023-09-27T19:40:14.401" v="607" actId="113"/>
          <ac:spMkLst>
            <pc:docMk/>
            <pc:sldMk cId="3357224999" sldId="307"/>
            <ac:spMk id="3" creationId="{998DAAA8-2E96-4468-A2B0-DB1A0A73F05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BAD37-E203-43BB-B6DA-01B1896CB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341DB6-A578-419B-9757-BCCE2135F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4682-0850-450B-985D-23D8D7874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4545-C31A-4E48-A487-F4A13C8CF2FC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E4354-13EC-4F2C-BA46-9D8DDB9B4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54610-C0AB-453A-A5A1-FDC44D28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9826-DD33-49A6-A226-34CB07D99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37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CCAE8-9530-44B0-8DB6-F9D91FD85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BFE0FC-0335-4DD7-8BCC-3FB9C8CE0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601DC-5F8E-4DC8-A12D-BC5276E9E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4545-C31A-4E48-A487-F4A13C8CF2FC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2A97B-0B8E-49B6-A363-0ADDAED42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7A61D-723E-4C0F-BB38-7E2B6E5FB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9826-DD33-49A6-A226-34CB07D99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93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EC154E-F0B0-4040-8978-3CBBD2656F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D000A-B120-4969-817F-795D15632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DC5B3-40D5-4BCF-AAF5-1173E0C9C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4545-C31A-4E48-A487-F4A13C8CF2FC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091EB-92A6-46E0-9BCE-747D3E34D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07AC2-9079-44EA-A9CB-FF4DC9934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9826-DD33-49A6-A226-34CB07D99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9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B9782-C2EC-438D-88E1-2136A5694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C3488-0AA8-4162-B043-E0DC6AFB5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5EFC9-4109-4A4E-9810-2F5C70A5C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4545-C31A-4E48-A487-F4A13C8CF2FC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BBC94-C953-46CE-8AAF-86EB6E371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72B03-F8FC-4011-835B-1D1F2BD8A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9826-DD33-49A6-A226-34CB07D99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56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3A371-1A07-4180-A2B4-1D9CEBB91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48F8E-4733-4899-8259-59B420FBC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43A67-203C-4101-B945-D2FABE9E8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4545-C31A-4E48-A487-F4A13C8CF2FC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B124C-DD36-44D0-9C38-9687A92E7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653F6-615E-4350-863F-950A96D17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9826-DD33-49A6-A226-34CB07D99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7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46F2-C3AA-404D-9D49-266AF5BDA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28824-8504-4B10-AEB1-9A2FEC1477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CF561-8159-45C3-A2B1-0F3728A38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C487E-34BC-4CBD-98C9-77940E075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4545-C31A-4E48-A487-F4A13C8CF2FC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03CE3-22E0-42DB-BC72-473E64E8F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C8F0D-380B-423A-A5BC-7BDA02935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9826-DD33-49A6-A226-34CB07D99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0A166-6721-4AA2-8A53-7B0B92339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06CCB-32EB-4460-BCF6-7D2EB011D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B7135-6FD7-4575-94FB-A5994CA47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134FD4-9CB5-4CC5-A59D-D9624FEDC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494534-33B8-4DB7-8BE3-F306920609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4DB726-FC0B-4536-BE3E-6ABADD416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4545-C31A-4E48-A487-F4A13C8CF2FC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E69482-4B14-457C-96F9-2BE19D61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37C7D-19AC-4C30-B972-8C41F7734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9826-DD33-49A6-A226-34CB07D99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78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D507D-DFFB-414C-9AFC-B6CBFFC28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C91F10-2F50-47AC-90C8-EB4170B48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4545-C31A-4E48-A487-F4A13C8CF2FC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2408B7-CA5B-45AF-8525-415FFDDCA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A5A46-9455-49B6-90F6-E7AD44C3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9826-DD33-49A6-A226-34CB07D99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97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A69FEA-BD4B-49B1-9E3F-814931727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4545-C31A-4E48-A487-F4A13C8CF2FC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FAE4F0-EA9D-44A4-985D-5CBAD9A3D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A5B51C-AB06-4A4D-8B9D-6C21C0EF3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9826-DD33-49A6-A226-34CB07D99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6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75C09-DA6B-4F0C-87B5-192ABA5BF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5F8BB-F915-4430-8073-BC484E1BE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0F3C6-936D-4133-B3D8-0D14F052A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ADBBC-4742-4954-AB5B-ED0C04D3C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4545-C31A-4E48-A487-F4A13C8CF2FC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D6CDA-6CED-4833-9B30-2E9E33EF3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8B581-302C-4721-A91B-67CAA8C48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9826-DD33-49A6-A226-34CB07D99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74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4B3D1-81A3-42D0-8D1D-7E74DB0F6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78B0B4-CBDE-4EC8-88EE-352F2BBF5C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D5FA0-EABC-43FB-AE4D-7BA20138C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56940-3FF9-429C-BEAD-AAEEE72EB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4545-C31A-4E48-A487-F4A13C8CF2FC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03866-A3D6-49DC-8662-D1E72964C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8FD80-C0D4-4E6E-9EB5-5809970A1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9826-DD33-49A6-A226-34CB07D99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2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A1B7F8-BF82-4616-BB92-78F9CCA29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A45A2-A42E-4336-8F6D-A7FBCC0AC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F96B2-00DA-4A5D-A787-B2087C6BD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B4545-C31A-4E48-A487-F4A13C8CF2FC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9B3A2-C9A4-4560-9C4A-3839391FE2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10FA-3293-40B1-BE43-9EF2CB6B5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A9826-DD33-49A6-A226-34CB07D99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45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mrjoshgross.github.io/helloworld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DEFE5-ED68-42F0-8521-E55A3312D4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Conferencia</a:t>
            </a:r>
            <a:r>
              <a:rPr lang="en-US" dirty="0"/>
              <a:t>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83968B-FFE6-4C3A-92A5-07D8C1356F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571354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&lt;!DOCTYPE html&gt;	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&lt;html&gt;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&lt;title&gt;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Primera </a:t>
            </a:r>
            <a:r>
              <a:rPr lang="en-US" dirty="0" err="1"/>
              <a:t>Página</a:t>
            </a:r>
            <a:r>
              <a:rPr lang="en-US" dirty="0"/>
              <a:t> Web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   &lt;/title&gt;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&lt;body&gt;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Hola Mundo!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&lt;/body&gt;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&lt;/html&gt;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B891B5E-EDA4-4262-AF1F-F1C109AA0865}"/>
              </a:ext>
            </a:extLst>
          </p:cNvPr>
          <p:cNvSpPr/>
          <p:nvPr/>
        </p:nvSpPr>
        <p:spPr>
          <a:xfrm>
            <a:off x="4183310" y="351315"/>
            <a:ext cx="1912690" cy="7977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1. </a:t>
            </a:r>
            <a:r>
              <a:rPr lang="es-ES" sz="1600" dirty="0"/>
              <a:t>Declara el archivo como un archivo HTML</a:t>
            </a:r>
            <a:endParaRPr lang="en-US" sz="16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B4D01B-FDC7-48A1-9E2E-9C3D283FA204}"/>
              </a:ext>
            </a:extLst>
          </p:cNvPr>
          <p:cNvSpPr/>
          <p:nvPr/>
        </p:nvSpPr>
        <p:spPr>
          <a:xfrm>
            <a:off x="6263780" y="357467"/>
            <a:ext cx="2880220" cy="7977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2. Tag de </a:t>
            </a:r>
            <a:r>
              <a:rPr lang="en-US" sz="1600" dirty="0" err="1"/>
              <a:t>apertura</a:t>
            </a:r>
            <a:r>
              <a:rPr lang="en-US" sz="1600" dirty="0"/>
              <a:t> para </a:t>
            </a:r>
            <a:r>
              <a:rPr lang="en-US" sz="1600" dirty="0" err="1"/>
              <a:t>contenido</a:t>
            </a:r>
            <a:r>
              <a:rPr lang="en-US" sz="1600" dirty="0"/>
              <a:t> HTML dentro de la </a:t>
            </a:r>
            <a:r>
              <a:rPr lang="en-US" sz="1600" dirty="0" err="1"/>
              <a:t>página</a:t>
            </a:r>
            <a:r>
              <a:rPr lang="en-US" sz="1600" dirty="0"/>
              <a:t> web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085642-CB11-4F0E-9718-1B10E04755A6}"/>
              </a:ext>
            </a:extLst>
          </p:cNvPr>
          <p:cNvSpPr/>
          <p:nvPr/>
        </p:nvSpPr>
        <p:spPr>
          <a:xfrm>
            <a:off x="9233483" y="395302"/>
            <a:ext cx="2880220" cy="6326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3. Tag de </a:t>
            </a:r>
            <a:r>
              <a:rPr lang="en-US" sz="1600" dirty="0" err="1"/>
              <a:t>apertura</a:t>
            </a:r>
            <a:r>
              <a:rPr lang="en-US" sz="1600" dirty="0"/>
              <a:t> para el </a:t>
            </a:r>
            <a:r>
              <a:rPr lang="en-US" sz="1600" dirty="0" err="1"/>
              <a:t>título</a:t>
            </a:r>
            <a:r>
              <a:rPr lang="en-US" sz="1600" dirty="0"/>
              <a:t> del </a:t>
            </a:r>
            <a:r>
              <a:rPr lang="en-US" sz="1600" dirty="0" err="1"/>
              <a:t>documento</a:t>
            </a:r>
            <a:endParaRPr lang="en-US" sz="16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B394FC-5175-4A05-A447-7653B755AEA8}"/>
              </a:ext>
            </a:extLst>
          </p:cNvPr>
          <p:cNvSpPr/>
          <p:nvPr/>
        </p:nvSpPr>
        <p:spPr>
          <a:xfrm>
            <a:off x="4736984" y="1193021"/>
            <a:ext cx="2880220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600" dirty="0"/>
              <a:t>4. El título de la página web</a:t>
            </a:r>
            <a:endParaRPr lang="en-US" sz="16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DBCFA44-D2FF-469A-8C33-25D005A9C108}"/>
              </a:ext>
            </a:extLst>
          </p:cNvPr>
          <p:cNvSpPr/>
          <p:nvPr/>
        </p:nvSpPr>
        <p:spPr>
          <a:xfrm>
            <a:off x="7793373" y="1193021"/>
            <a:ext cx="2880220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600" dirty="0"/>
              <a:t>5. Tag de cierre para el título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09739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&lt;!DOCTYPE html&gt;	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&lt;html&gt;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&lt;title&gt;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Primera </a:t>
            </a:r>
            <a:r>
              <a:rPr lang="en-US" dirty="0" err="1"/>
              <a:t>Página</a:t>
            </a:r>
            <a:r>
              <a:rPr lang="en-US" dirty="0"/>
              <a:t> Web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&lt;/title&gt;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   &lt;body&gt;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Hola Mundo!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&lt;/body&gt;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&lt;/html&gt;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B891B5E-EDA4-4262-AF1F-F1C109AA0865}"/>
              </a:ext>
            </a:extLst>
          </p:cNvPr>
          <p:cNvSpPr/>
          <p:nvPr/>
        </p:nvSpPr>
        <p:spPr>
          <a:xfrm>
            <a:off x="4183310" y="351315"/>
            <a:ext cx="1912690" cy="7977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1. </a:t>
            </a:r>
            <a:r>
              <a:rPr lang="es-ES" sz="1600" dirty="0"/>
              <a:t>Declara el archivo como un archivo HTML</a:t>
            </a:r>
            <a:endParaRPr lang="en-US" sz="16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B4D01B-FDC7-48A1-9E2E-9C3D283FA204}"/>
              </a:ext>
            </a:extLst>
          </p:cNvPr>
          <p:cNvSpPr/>
          <p:nvPr/>
        </p:nvSpPr>
        <p:spPr>
          <a:xfrm>
            <a:off x="6263780" y="357467"/>
            <a:ext cx="2880220" cy="7977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2. Tag de </a:t>
            </a:r>
            <a:r>
              <a:rPr lang="en-US" sz="1600" dirty="0" err="1"/>
              <a:t>apertura</a:t>
            </a:r>
            <a:r>
              <a:rPr lang="en-US" sz="1600" dirty="0"/>
              <a:t> para </a:t>
            </a:r>
            <a:r>
              <a:rPr lang="en-US" sz="1600" dirty="0" err="1"/>
              <a:t>contenido</a:t>
            </a:r>
            <a:r>
              <a:rPr lang="en-US" sz="1600" dirty="0"/>
              <a:t> HTML dentro de la </a:t>
            </a:r>
            <a:r>
              <a:rPr lang="en-US" sz="1600" dirty="0" err="1"/>
              <a:t>página</a:t>
            </a:r>
            <a:r>
              <a:rPr lang="en-US" sz="1600" dirty="0"/>
              <a:t> web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085642-CB11-4F0E-9718-1B10E04755A6}"/>
              </a:ext>
            </a:extLst>
          </p:cNvPr>
          <p:cNvSpPr/>
          <p:nvPr/>
        </p:nvSpPr>
        <p:spPr>
          <a:xfrm>
            <a:off x="9233483" y="395302"/>
            <a:ext cx="2880220" cy="6326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3. Tag de </a:t>
            </a:r>
            <a:r>
              <a:rPr lang="en-US" sz="1600" dirty="0" err="1"/>
              <a:t>apertura</a:t>
            </a:r>
            <a:r>
              <a:rPr lang="en-US" sz="1600" dirty="0"/>
              <a:t> para el </a:t>
            </a:r>
            <a:r>
              <a:rPr lang="en-US" sz="1600" dirty="0" err="1"/>
              <a:t>título</a:t>
            </a:r>
            <a:r>
              <a:rPr lang="en-US" sz="1600" dirty="0"/>
              <a:t> del </a:t>
            </a:r>
            <a:r>
              <a:rPr lang="en-US" sz="1600" dirty="0" err="1"/>
              <a:t>documento</a:t>
            </a:r>
            <a:endParaRPr lang="en-US" sz="16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B394FC-5175-4A05-A447-7653B755AEA8}"/>
              </a:ext>
            </a:extLst>
          </p:cNvPr>
          <p:cNvSpPr/>
          <p:nvPr/>
        </p:nvSpPr>
        <p:spPr>
          <a:xfrm>
            <a:off x="4736984" y="1193021"/>
            <a:ext cx="2880220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600" dirty="0"/>
              <a:t>4. El título de la página web</a:t>
            </a:r>
            <a:endParaRPr lang="en-US" sz="16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DBCFA44-D2FF-469A-8C33-25D005A9C108}"/>
              </a:ext>
            </a:extLst>
          </p:cNvPr>
          <p:cNvSpPr/>
          <p:nvPr/>
        </p:nvSpPr>
        <p:spPr>
          <a:xfrm>
            <a:off x="7793373" y="1193021"/>
            <a:ext cx="2880220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600" dirty="0"/>
              <a:t>5. Tag de cierre para el título</a:t>
            </a:r>
            <a:endParaRPr lang="en-US" sz="16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39E868A-8E4E-41BE-89A6-2203D893A936}"/>
              </a:ext>
            </a:extLst>
          </p:cNvPr>
          <p:cNvSpPr/>
          <p:nvPr/>
        </p:nvSpPr>
        <p:spPr>
          <a:xfrm>
            <a:off x="4736984" y="1683166"/>
            <a:ext cx="4667075" cy="5274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600" dirty="0"/>
              <a:t>6. Tag de apertura para el contenido del cuerpo dentro de la página web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05094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&lt;!DOCTYPE html&gt;	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&lt;html&gt;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&lt;title&gt;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Primera </a:t>
            </a:r>
            <a:r>
              <a:rPr lang="en-US" dirty="0" err="1"/>
              <a:t>Página</a:t>
            </a:r>
            <a:r>
              <a:rPr lang="en-US" dirty="0"/>
              <a:t> Web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&lt;/title&gt;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&lt;body&gt;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       Hola Mundo!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&lt;/body&gt;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&lt;/html&gt;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B891B5E-EDA4-4262-AF1F-F1C109AA0865}"/>
              </a:ext>
            </a:extLst>
          </p:cNvPr>
          <p:cNvSpPr/>
          <p:nvPr/>
        </p:nvSpPr>
        <p:spPr>
          <a:xfrm>
            <a:off x="4183310" y="351315"/>
            <a:ext cx="1912690" cy="7977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1. </a:t>
            </a:r>
            <a:r>
              <a:rPr lang="es-ES" sz="1600" dirty="0"/>
              <a:t>Declara el archivo como un archivo HTML</a:t>
            </a:r>
            <a:endParaRPr lang="en-US" sz="16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B4D01B-FDC7-48A1-9E2E-9C3D283FA204}"/>
              </a:ext>
            </a:extLst>
          </p:cNvPr>
          <p:cNvSpPr/>
          <p:nvPr/>
        </p:nvSpPr>
        <p:spPr>
          <a:xfrm>
            <a:off x="6263780" y="357467"/>
            <a:ext cx="2880220" cy="7977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2. Tag de </a:t>
            </a:r>
            <a:r>
              <a:rPr lang="en-US" sz="1600" dirty="0" err="1"/>
              <a:t>apertura</a:t>
            </a:r>
            <a:r>
              <a:rPr lang="en-US" sz="1600" dirty="0"/>
              <a:t> para </a:t>
            </a:r>
            <a:r>
              <a:rPr lang="en-US" sz="1600" dirty="0" err="1"/>
              <a:t>contenido</a:t>
            </a:r>
            <a:r>
              <a:rPr lang="en-US" sz="1600" dirty="0"/>
              <a:t> HTML dentro de la </a:t>
            </a:r>
            <a:r>
              <a:rPr lang="en-US" sz="1600" dirty="0" err="1"/>
              <a:t>página</a:t>
            </a:r>
            <a:r>
              <a:rPr lang="en-US" sz="1600" dirty="0"/>
              <a:t> web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085642-CB11-4F0E-9718-1B10E04755A6}"/>
              </a:ext>
            </a:extLst>
          </p:cNvPr>
          <p:cNvSpPr/>
          <p:nvPr/>
        </p:nvSpPr>
        <p:spPr>
          <a:xfrm>
            <a:off x="9233483" y="395302"/>
            <a:ext cx="2880220" cy="6326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3. Tag de </a:t>
            </a:r>
            <a:r>
              <a:rPr lang="en-US" sz="1600" dirty="0" err="1"/>
              <a:t>apertura</a:t>
            </a:r>
            <a:r>
              <a:rPr lang="en-US" sz="1600" dirty="0"/>
              <a:t> para el </a:t>
            </a:r>
            <a:r>
              <a:rPr lang="en-US" sz="1600" dirty="0" err="1"/>
              <a:t>título</a:t>
            </a:r>
            <a:r>
              <a:rPr lang="en-US" sz="1600" dirty="0"/>
              <a:t> del </a:t>
            </a:r>
            <a:r>
              <a:rPr lang="en-US" sz="1600" dirty="0" err="1"/>
              <a:t>documento</a:t>
            </a:r>
            <a:endParaRPr lang="en-US" sz="16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B394FC-5175-4A05-A447-7653B755AEA8}"/>
              </a:ext>
            </a:extLst>
          </p:cNvPr>
          <p:cNvSpPr/>
          <p:nvPr/>
        </p:nvSpPr>
        <p:spPr>
          <a:xfrm>
            <a:off x="4736984" y="1193021"/>
            <a:ext cx="2880220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600" dirty="0"/>
              <a:t>4. El título de la página web</a:t>
            </a:r>
            <a:endParaRPr lang="en-US" sz="16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DBCFA44-D2FF-469A-8C33-25D005A9C108}"/>
              </a:ext>
            </a:extLst>
          </p:cNvPr>
          <p:cNvSpPr/>
          <p:nvPr/>
        </p:nvSpPr>
        <p:spPr>
          <a:xfrm>
            <a:off x="7793373" y="1193021"/>
            <a:ext cx="2880220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600" dirty="0"/>
              <a:t>5. Tag de cierre para el título</a:t>
            </a:r>
            <a:endParaRPr lang="en-US" sz="16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39E868A-8E4E-41BE-89A6-2203D893A936}"/>
              </a:ext>
            </a:extLst>
          </p:cNvPr>
          <p:cNvSpPr/>
          <p:nvPr/>
        </p:nvSpPr>
        <p:spPr>
          <a:xfrm>
            <a:off x="4736984" y="1683166"/>
            <a:ext cx="4667075" cy="5274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600" dirty="0"/>
              <a:t>6. Tag de apertura para el contenido del cuerpo dentro de la página web</a:t>
            </a:r>
            <a:endParaRPr lang="en-US" sz="16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214D3F-1F0F-4CAA-955C-3485C7C81FE9}"/>
              </a:ext>
            </a:extLst>
          </p:cNvPr>
          <p:cNvSpPr/>
          <p:nvPr/>
        </p:nvSpPr>
        <p:spPr>
          <a:xfrm>
            <a:off x="4736985" y="2240849"/>
            <a:ext cx="2880220" cy="5554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600" dirty="0"/>
              <a:t>7. Contenido del cuerpo de la página web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6955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&lt;!DOCTYPE html&gt;	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&lt;html&gt;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&lt;title&gt;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Primera </a:t>
            </a:r>
            <a:r>
              <a:rPr lang="en-US" dirty="0" err="1"/>
              <a:t>Página</a:t>
            </a:r>
            <a:r>
              <a:rPr lang="en-US" dirty="0"/>
              <a:t> Web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&lt;/title&gt;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&lt;body&gt;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Hola Mundo!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   &lt;/body&gt;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&lt;/html&gt;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B891B5E-EDA4-4262-AF1F-F1C109AA0865}"/>
              </a:ext>
            </a:extLst>
          </p:cNvPr>
          <p:cNvSpPr/>
          <p:nvPr/>
        </p:nvSpPr>
        <p:spPr>
          <a:xfrm>
            <a:off x="4183310" y="351315"/>
            <a:ext cx="1912690" cy="7977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1. </a:t>
            </a:r>
            <a:r>
              <a:rPr lang="es-ES" sz="1600" dirty="0"/>
              <a:t>Declara el archivo como un archivo HTML</a:t>
            </a:r>
            <a:endParaRPr lang="en-US" sz="16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B4D01B-FDC7-48A1-9E2E-9C3D283FA204}"/>
              </a:ext>
            </a:extLst>
          </p:cNvPr>
          <p:cNvSpPr/>
          <p:nvPr/>
        </p:nvSpPr>
        <p:spPr>
          <a:xfrm>
            <a:off x="6263780" y="357467"/>
            <a:ext cx="2880220" cy="7977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2. Tag de </a:t>
            </a:r>
            <a:r>
              <a:rPr lang="en-US" sz="1600" dirty="0" err="1"/>
              <a:t>apertura</a:t>
            </a:r>
            <a:r>
              <a:rPr lang="en-US" sz="1600" dirty="0"/>
              <a:t> para </a:t>
            </a:r>
            <a:r>
              <a:rPr lang="en-US" sz="1600" dirty="0" err="1"/>
              <a:t>contenido</a:t>
            </a:r>
            <a:r>
              <a:rPr lang="en-US" sz="1600" dirty="0"/>
              <a:t> HTML dentro de la </a:t>
            </a:r>
            <a:r>
              <a:rPr lang="en-US" sz="1600" dirty="0" err="1"/>
              <a:t>página</a:t>
            </a:r>
            <a:r>
              <a:rPr lang="en-US" sz="1600" dirty="0"/>
              <a:t> web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085642-CB11-4F0E-9718-1B10E04755A6}"/>
              </a:ext>
            </a:extLst>
          </p:cNvPr>
          <p:cNvSpPr/>
          <p:nvPr/>
        </p:nvSpPr>
        <p:spPr>
          <a:xfrm>
            <a:off x="9233483" y="395302"/>
            <a:ext cx="2880220" cy="6326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3. Tag de </a:t>
            </a:r>
            <a:r>
              <a:rPr lang="en-US" sz="1600" dirty="0" err="1"/>
              <a:t>apertura</a:t>
            </a:r>
            <a:r>
              <a:rPr lang="en-US" sz="1600" dirty="0"/>
              <a:t> para el </a:t>
            </a:r>
            <a:r>
              <a:rPr lang="en-US" sz="1600" dirty="0" err="1"/>
              <a:t>título</a:t>
            </a:r>
            <a:r>
              <a:rPr lang="en-US" sz="1600" dirty="0"/>
              <a:t> del </a:t>
            </a:r>
            <a:r>
              <a:rPr lang="en-US" sz="1600" dirty="0" err="1"/>
              <a:t>documento</a:t>
            </a:r>
            <a:endParaRPr lang="en-US" sz="16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B394FC-5175-4A05-A447-7653B755AEA8}"/>
              </a:ext>
            </a:extLst>
          </p:cNvPr>
          <p:cNvSpPr/>
          <p:nvPr/>
        </p:nvSpPr>
        <p:spPr>
          <a:xfrm>
            <a:off x="4736984" y="1193021"/>
            <a:ext cx="2880220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600" dirty="0"/>
              <a:t>4. El título de la página web</a:t>
            </a:r>
            <a:endParaRPr lang="en-US" sz="16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DBCFA44-D2FF-469A-8C33-25D005A9C108}"/>
              </a:ext>
            </a:extLst>
          </p:cNvPr>
          <p:cNvSpPr/>
          <p:nvPr/>
        </p:nvSpPr>
        <p:spPr>
          <a:xfrm>
            <a:off x="7793373" y="1193021"/>
            <a:ext cx="2880220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600" dirty="0"/>
              <a:t>5. Tag de cierre para el título</a:t>
            </a:r>
            <a:endParaRPr lang="en-US" sz="16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39E868A-8E4E-41BE-89A6-2203D893A936}"/>
              </a:ext>
            </a:extLst>
          </p:cNvPr>
          <p:cNvSpPr/>
          <p:nvPr/>
        </p:nvSpPr>
        <p:spPr>
          <a:xfrm>
            <a:off x="4736984" y="1683166"/>
            <a:ext cx="4667075" cy="5274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600" dirty="0"/>
              <a:t>6. Tag de apertura para el contenido del cuerpo dentro de la página web</a:t>
            </a:r>
            <a:endParaRPr lang="en-US" sz="16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214D3F-1F0F-4CAA-955C-3485C7C81FE9}"/>
              </a:ext>
            </a:extLst>
          </p:cNvPr>
          <p:cNvSpPr/>
          <p:nvPr/>
        </p:nvSpPr>
        <p:spPr>
          <a:xfrm>
            <a:off x="4736985" y="2240849"/>
            <a:ext cx="2880220" cy="5554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600" dirty="0"/>
              <a:t>7. Contenido del cuerpo de la página web</a:t>
            </a:r>
            <a:endParaRPr lang="en-US" sz="16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91CEFB3-3B56-4337-AE71-5DB3611A08B2}"/>
              </a:ext>
            </a:extLst>
          </p:cNvPr>
          <p:cNvSpPr/>
          <p:nvPr/>
        </p:nvSpPr>
        <p:spPr>
          <a:xfrm>
            <a:off x="7703890" y="2240849"/>
            <a:ext cx="2880220" cy="5554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600" dirty="0"/>
              <a:t>8. Tag de cierre para el contenido del cuerpo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18588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&lt;!DOCTYPE html&gt;	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&lt;html&gt;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&lt;title&gt;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Primera </a:t>
            </a:r>
            <a:r>
              <a:rPr lang="en-US" dirty="0" err="1"/>
              <a:t>Página</a:t>
            </a:r>
            <a:r>
              <a:rPr lang="en-US" dirty="0"/>
              <a:t> Web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&lt;/title&gt;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&lt;body&gt;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Hola Mundo!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&lt;/body&gt;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&lt;/html&gt;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B891B5E-EDA4-4262-AF1F-F1C109AA0865}"/>
              </a:ext>
            </a:extLst>
          </p:cNvPr>
          <p:cNvSpPr/>
          <p:nvPr/>
        </p:nvSpPr>
        <p:spPr>
          <a:xfrm>
            <a:off x="4183310" y="351315"/>
            <a:ext cx="1912690" cy="7977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1. </a:t>
            </a:r>
            <a:r>
              <a:rPr lang="es-ES" sz="1600" dirty="0"/>
              <a:t>Declara el archivo como un archivo HTML</a:t>
            </a:r>
            <a:endParaRPr lang="en-US" sz="16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B4D01B-FDC7-48A1-9E2E-9C3D283FA204}"/>
              </a:ext>
            </a:extLst>
          </p:cNvPr>
          <p:cNvSpPr/>
          <p:nvPr/>
        </p:nvSpPr>
        <p:spPr>
          <a:xfrm>
            <a:off x="6263780" y="357467"/>
            <a:ext cx="2880220" cy="7977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2. Tag de </a:t>
            </a:r>
            <a:r>
              <a:rPr lang="en-US" sz="1600" dirty="0" err="1"/>
              <a:t>apertura</a:t>
            </a:r>
            <a:r>
              <a:rPr lang="en-US" sz="1600" dirty="0"/>
              <a:t> para </a:t>
            </a:r>
            <a:r>
              <a:rPr lang="en-US" sz="1600" dirty="0" err="1"/>
              <a:t>contenido</a:t>
            </a:r>
            <a:r>
              <a:rPr lang="en-US" sz="1600" dirty="0"/>
              <a:t> HTML dentro de la </a:t>
            </a:r>
            <a:r>
              <a:rPr lang="en-US" sz="1600" dirty="0" err="1"/>
              <a:t>página</a:t>
            </a:r>
            <a:r>
              <a:rPr lang="en-US" sz="1600" dirty="0"/>
              <a:t> web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085642-CB11-4F0E-9718-1B10E04755A6}"/>
              </a:ext>
            </a:extLst>
          </p:cNvPr>
          <p:cNvSpPr/>
          <p:nvPr/>
        </p:nvSpPr>
        <p:spPr>
          <a:xfrm>
            <a:off x="9233483" y="395302"/>
            <a:ext cx="2880220" cy="6326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3. Tag de </a:t>
            </a:r>
            <a:r>
              <a:rPr lang="en-US" sz="1600" dirty="0" err="1"/>
              <a:t>apertura</a:t>
            </a:r>
            <a:r>
              <a:rPr lang="en-US" sz="1600" dirty="0"/>
              <a:t> para el </a:t>
            </a:r>
            <a:r>
              <a:rPr lang="en-US" sz="1600" dirty="0" err="1"/>
              <a:t>título</a:t>
            </a:r>
            <a:r>
              <a:rPr lang="en-US" sz="1600" dirty="0"/>
              <a:t> del </a:t>
            </a:r>
            <a:r>
              <a:rPr lang="en-US" sz="1600" dirty="0" err="1"/>
              <a:t>documento</a:t>
            </a:r>
            <a:endParaRPr lang="en-US" sz="16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B394FC-5175-4A05-A447-7653B755AEA8}"/>
              </a:ext>
            </a:extLst>
          </p:cNvPr>
          <p:cNvSpPr/>
          <p:nvPr/>
        </p:nvSpPr>
        <p:spPr>
          <a:xfrm>
            <a:off x="4736984" y="1193021"/>
            <a:ext cx="2880220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600" dirty="0"/>
              <a:t>4. El título de la página web</a:t>
            </a:r>
            <a:endParaRPr lang="en-US" sz="16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DBCFA44-D2FF-469A-8C33-25D005A9C108}"/>
              </a:ext>
            </a:extLst>
          </p:cNvPr>
          <p:cNvSpPr/>
          <p:nvPr/>
        </p:nvSpPr>
        <p:spPr>
          <a:xfrm>
            <a:off x="7793373" y="1193021"/>
            <a:ext cx="2880220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600" dirty="0"/>
              <a:t>5. Tag de cierre para el título</a:t>
            </a:r>
            <a:endParaRPr lang="en-US" sz="16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39E868A-8E4E-41BE-89A6-2203D893A936}"/>
              </a:ext>
            </a:extLst>
          </p:cNvPr>
          <p:cNvSpPr/>
          <p:nvPr/>
        </p:nvSpPr>
        <p:spPr>
          <a:xfrm>
            <a:off x="4736984" y="1683166"/>
            <a:ext cx="4667075" cy="5274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600" dirty="0"/>
              <a:t>6. Tag de apertura para el contenido del cuerpo dentro de la página web</a:t>
            </a:r>
            <a:endParaRPr lang="en-US" sz="16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214D3F-1F0F-4CAA-955C-3485C7C81FE9}"/>
              </a:ext>
            </a:extLst>
          </p:cNvPr>
          <p:cNvSpPr/>
          <p:nvPr/>
        </p:nvSpPr>
        <p:spPr>
          <a:xfrm>
            <a:off x="4736985" y="2240849"/>
            <a:ext cx="2880220" cy="5554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600" dirty="0"/>
              <a:t>7. Contenido del cuerpo de la página web</a:t>
            </a:r>
            <a:endParaRPr lang="en-US" sz="16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91CEFB3-3B56-4337-AE71-5DB3611A08B2}"/>
              </a:ext>
            </a:extLst>
          </p:cNvPr>
          <p:cNvSpPr/>
          <p:nvPr/>
        </p:nvSpPr>
        <p:spPr>
          <a:xfrm>
            <a:off x="7703890" y="2240849"/>
            <a:ext cx="2880220" cy="5554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600" dirty="0"/>
              <a:t>8. Tag de cierre para el contenido del cuerpo</a:t>
            </a:r>
            <a:endParaRPr lang="en-US" sz="16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B18934C-3518-4D46-A7CC-D8480F6269CC}"/>
              </a:ext>
            </a:extLst>
          </p:cNvPr>
          <p:cNvSpPr/>
          <p:nvPr/>
        </p:nvSpPr>
        <p:spPr>
          <a:xfrm>
            <a:off x="4736984" y="2833538"/>
            <a:ext cx="2880220" cy="5954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9. Tag de </a:t>
            </a:r>
            <a:r>
              <a:rPr lang="en-US" sz="1600" dirty="0" err="1"/>
              <a:t>cierre</a:t>
            </a:r>
            <a:r>
              <a:rPr lang="en-US" sz="1600" dirty="0"/>
              <a:t> para </a:t>
            </a:r>
            <a:r>
              <a:rPr lang="en-US" sz="1600" dirty="0" err="1"/>
              <a:t>contenido</a:t>
            </a:r>
            <a:r>
              <a:rPr lang="en-US" sz="1600" dirty="0"/>
              <a:t> HTML</a:t>
            </a:r>
          </a:p>
        </p:txBody>
      </p:sp>
    </p:spTree>
    <p:extLst>
      <p:ext uri="{BB962C8B-B14F-4D97-AF65-F5344CB8AC3E}">
        <p14:creationId xmlns:p14="http://schemas.microsoft.com/office/powerpoint/2010/main" val="3577444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&lt;!DOCTYPE html&gt;	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&lt;html&gt;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&lt;title&gt;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Primera </a:t>
            </a:r>
            <a:r>
              <a:rPr lang="en-US" dirty="0" err="1"/>
              <a:t>Página</a:t>
            </a:r>
            <a:r>
              <a:rPr lang="en-US" dirty="0"/>
              <a:t> Web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&lt;/title&gt;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&lt;body&gt;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Hola Mundo!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&lt;/body&gt;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&lt;/html&gt;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B891B5E-EDA4-4262-AF1F-F1C109AA0865}"/>
              </a:ext>
            </a:extLst>
          </p:cNvPr>
          <p:cNvSpPr/>
          <p:nvPr/>
        </p:nvSpPr>
        <p:spPr>
          <a:xfrm>
            <a:off x="5198597" y="1946421"/>
            <a:ext cx="3897277" cy="3577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1. </a:t>
            </a:r>
            <a:r>
              <a:rPr lang="es-ES" sz="1600" dirty="0"/>
              <a:t>Declara el archivo como un archivo HTML</a:t>
            </a:r>
            <a:endParaRPr lang="en-US" sz="16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B4D01B-FDC7-48A1-9E2E-9C3D283FA204}"/>
              </a:ext>
            </a:extLst>
          </p:cNvPr>
          <p:cNvSpPr/>
          <p:nvPr/>
        </p:nvSpPr>
        <p:spPr>
          <a:xfrm>
            <a:off x="5198597" y="2384854"/>
            <a:ext cx="5630808" cy="3987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2. Tag de </a:t>
            </a:r>
            <a:r>
              <a:rPr lang="en-US" sz="1600" dirty="0" err="1"/>
              <a:t>apertura</a:t>
            </a:r>
            <a:r>
              <a:rPr lang="en-US" sz="1600" dirty="0"/>
              <a:t> para </a:t>
            </a:r>
            <a:r>
              <a:rPr lang="en-US" sz="1600" dirty="0" err="1"/>
              <a:t>contenido</a:t>
            </a:r>
            <a:r>
              <a:rPr lang="en-US" sz="1600" dirty="0"/>
              <a:t> HTML dentro de la </a:t>
            </a:r>
            <a:r>
              <a:rPr lang="en-US" sz="1600" dirty="0" err="1"/>
              <a:t>página</a:t>
            </a:r>
            <a:r>
              <a:rPr lang="en-US" sz="1600" dirty="0"/>
              <a:t> web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085642-CB11-4F0E-9718-1B10E04755A6}"/>
              </a:ext>
            </a:extLst>
          </p:cNvPr>
          <p:cNvSpPr/>
          <p:nvPr/>
        </p:nvSpPr>
        <p:spPr>
          <a:xfrm>
            <a:off x="5552406" y="2857468"/>
            <a:ext cx="4155173" cy="3924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3. Tag de </a:t>
            </a:r>
            <a:r>
              <a:rPr lang="en-US" sz="1600" dirty="0" err="1"/>
              <a:t>apertura</a:t>
            </a:r>
            <a:r>
              <a:rPr lang="en-US" sz="1600" dirty="0"/>
              <a:t> para el </a:t>
            </a:r>
            <a:r>
              <a:rPr lang="en-US" sz="1600" dirty="0" err="1"/>
              <a:t>título</a:t>
            </a:r>
            <a:r>
              <a:rPr lang="en-US" sz="1600" dirty="0"/>
              <a:t> del </a:t>
            </a:r>
            <a:r>
              <a:rPr lang="en-US" sz="1600" dirty="0" err="1"/>
              <a:t>documento</a:t>
            </a:r>
            <a:endParaRPr lang="en-US" sz="16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B394FC-5175-4A05-A447-7653B755AEA8}"/>
              </a:ext>
            </a:extLst>
          </p:cNvPr>
          <p:cNvSpPr/>
          <p:nvPr/>
        </p:nvSpPr>
        <p:spPr>
          <a:xfrm>
            <a:off x="5924982" y="3384904"/>
            <a:ext cx="2507644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600" dirty="0"/>
              <a:t>4. El título de la página web</a:t>
            </a:r>
            <a:endParaRPr lang="en-US" sz="16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DBCFA44-D2FF-469A-8C33-25D005A9C108}"/>
              </a:ext>
            </a:extLst>
          </p:cNvPr>
          <p:cNvSpPr/>
          <p:nvPr/>
        </p:nvSpPr>
        <p:spPr>
          <a:xfrm>
            <a:off x="5552406" y="3920815"/>
            <a:ext cx="2600192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600" dirty="0"/>
              <a:t>5. Tag de cierre para el título</a:t>
            </a:r>
            <a:endParaRPr lang="en-US" sz="16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39E868A-8E4E-41BE-89A6-2203D893A936}"/>
              </a:ext>
            </a:extLst>
          </p:cNvPr>
          <p:cNvSpPr/>
          <p:nvPr/>
        </p:nvSpPr>
        <p:spPr>
          <a:xfrm>
            <a:off x="5552406" y="4397241"/>
            <a:ext cx="6161539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600" dirty="0"/>
              <a:t>6. Tag de apertura para el contenido del cuerpo dentro de la página web</a:t>
            </a:r>
            <a:endParaRPr lang="en-US" sz="16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214D3F-1F0F-4CAA-955C-3485C7C81FE9}"/>
              </a:ext>
            </a:extLst>
          </p:cNvPr>
          <p:cNvSpPr/>
          <p:nvPr/>
        </p:nvSpPr>
        <p:spPr>
          <a:xfrm>
            <a:off x="5924982" y="4918519"/>
            <a:ext cx="3688801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600" dirty="0"/>
              <a:t>7. Contenido del cuerpo de la página web</a:t>
            </a:r>
            <a:endParaRPr lang="en-US" sz="16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91CEFB3-3B56-4337-AE71-5DB3611A08B2}"/>
              </a:ext>
            </a:extLst>
          </p:cNvPr>
          <p:cNvSpPr/>
          <p:nvPr/>
        </p:nvSpPr>
        <p:spPr>
          <a:xfrm>
            <a:off x="5552406" y="5450531"/>
            <a:ext cx="3966521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600" dirty="0"/>
              <a:t>8. Tag de cierre para el contenido del cuerpo</a:t>
            </a:r>
            <a:endParaRPr lang="en-US" sz="16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B18934C-3518-4D46-A7CC-D8480F6269CC}"/>
              </a:ext>
            </a:extLst>
          </p:cNvPr>
          <p:cNvSpPr/>
          <p:nvPr/>
        </p:nvSpPr>
        <p:spPr>
          <a:xfrm>
            <a:off x="5198597" y="5971597"/>
            <a:ext cx="3444490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9. Tag de </a:t>
            </a:r>
            <a:r>
              <a:rPr lang="en-US" sz="1600" dirty="0" err="1"/>
              <a:t>cierre</a:t>
            </a:r>
            <a:r>
              <a:rPr lang="en-US" sz="1600" dirty="0"/>
              <a:t> para </a:t>
            </a:r>
            <a:r>
              <a:rPr lang="en-US" sz="1600" dirty="0" err="1"/>
              <a:t>contenido</a:t>
            </a:r>
            <a:r>
              <a:rPr lang="en-US" sz="1600" dirty="0"/>
              <a:t> HTML</a:t>
            </a:r>
          </a:p>
        </p:txBody>
      </p:sp>
    </p:spTree>
    <p:extLst>
      <p:ext uri="{BB962C8B-B14F-4D97-AF65-F5344CB8AC3E}">
        <p14:creationId xmlns:p14="http://schemas.microsoft.com/office/powerpoint/2010/main" val="2595631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&lt;!DOCTYPE html&gt;	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&lt;html&gt;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&lt;title&gt;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Primera </a:t>
            </a:r>
            <a:r>
              <a:rPr lang="en-US" dirty="0" err="1"/>
              <a:t>Página</a:t>
            </a:r>
            <a:r>
              <a:rPr lang="en-US" dirty="0"/>
              <a:t> Web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&lt;/title&gt;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&lt;body&gt;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Hola Mundo!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&lt;/body&gt;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&lt;/html&gt;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B891B5E-EDA4-4262-AF1F-F1C109AA0865}"/>
              </a:ext>
            </a:extLst>
          </p:cNvPr>
          <p:cNvSpPr/>
          <p:nvPr/>
        </p:nvSpPr>
        <p:spPr>
          <a:xfrm>
            <a:off x="5198597" y="1946421"/>
            <a:ext cx="3897277" cy="3577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1. </a:t>
            </a:r>
            <a:r>
              <a:rPr lang="es-ES" sz="1600" dirty="0"/>
              <a:t>Declara el archivo como un archivo HTML</a:t>
            </a:r>
            <a:endParaRPr lang="en-US" sz="16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B4D01B-FDC7-48A1-9E2E-9C3D283FA204}"/>
              </a:ext>
            </a:extLst>
          </p:cNvPr>
          <p:cNvSpPr/>
          <p:nvPr/>
        </p:nvSpPr>
        <p:spPr>
          <a:xfrm>
            <a:off x="5198597" y="2384854"/>
            <a:ext cx="5630808" cy="3987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2. Tag de </a:t>
            </a:r>
            <a:r>
              <a:rPr lang="en-US" sz="1600" dirty="0" err="1"/>
              <a:t>apertura</a:t>
            </a:r>
            <a:r>
              <a:rPr lang="en-US" sz="1600" dirty="0"/>
              <a:t> para </a:t>
            </a:r>
            <a:r>
              <a:rPr lang="en-US" sz="1600" dirty="0" err="1"/>
              <a:t>contenido</a:t>
            </a:r>
            <a:r>
              <a:rPr lang="en-US" sz="1600" dirty="0"/>
              <a:t> HTML dentro de la </a:t>
            </a:r>
            <a:r>
              <a:rPr lang="en-US" sz="1600" dirty="0" err="1"/>
              <a:t>página</a:t>
            </a:r>
            <a:r>
              <a:rPr lang="en-US" sz="1600" dirty="0"/>
              <a:t> web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085642-CB11-4F0E-9718-1B10E04755A6}"/>
              </a:ext>
            </a:extLst>
          </p:cNvPr>
          <p:cNvSpPr/>
          <p:nvPr/>
        </p:nvSpPr>
        <p:spPr>
          <a:xfrm>
            <a:off x="5552406" y="2857468"/>
            <a:ext cx="4155173" cy="3924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3. Tag de </a:t>
            </a:r>
            <a:r>
              <a:rPr lang="en-US" sz="1600" dirty="0" err="1"/>
              <a:t>apertura</a:t>
            </a:r>
            <a:r>
              <a:rPr lang="en-US" sz="1600" dirty="0"/>
              <a:t> para el </a:t>
            </a:r>
            <a:r>
              <a:rPr lang="en-US" sz="1600" dirty="0" err="1"/>
              <a:t>título</a:t>
            </a:r>
            <a:r>
              <a:rPr lang="en-US" sz="1600" dirty="0"/>
              <a:t> del </a:t>
            </a:r>
            <a:r>
              <a:rPr lang="en-US" sz="1600" dirty="0" err="1"/>
              <a:t>documento</a:t>
            </a:r>
            <a:endParaRPr lang="en-US" sz="16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B394FC-5175-4A05-A447-7653B755AEA8}"/>
              </a:ext>
            </a:extLst>
          </p:cNvPr>
          <p:cNvSpPr/>
          <p:nvPr/>
        </p:nvSpPr>
        <p:spPr>
          <a:xfrm>
            <a:off x="5924982" y="3384904"/>
            <a:ext cx="2507644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600" dirty="0"/>
              <a:t>4. El título de la página web</a:t>
            </a:r>
            <a:endParaRPr lang="en-US" sz="16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DBCFA44-D2FF-469A-8C33-25D005A9C108}"/>
              </a:ext>
            </a:extLst>
          </p:cNvPr>
          <p:cNvSpPr/>
          <p:nvPr/>
        </p:nvSpPr>
        <p:spPr>
          <a:xfrm>
            <a:off x="5552406" y="3920815"/>
            <a:ext cx="2600192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600" dirty="0"/>
              <a:t>5. Tag de cierre para el título</a:t>
            </a:r>
            <a:endParaRPr lang="en-US" sz="16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39E868A-8E4E-41BE-89A6-2203D893A936}"/>
              </a:ext>
            </a:extLst>
          </p:cNvPr>
          <p:cNvSpPr/>
          <p:nvPr/>
        </p:nvSpPr>
        <p:spPr>
          <a:xfrm>
            <a:off x="5552406" y="4397241"/>
            <a:ext cx="6161539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600" dirty="0"/>
              <a:t>6. Tag de apertura para el contenido del cuerpo dentro de la página web</a:t>
            </a:r>
            <a:endParaRPr lang="en-US" sz="16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214D3F-1F0F-4CAA-955C-3485C7C81FE9}"/>
              </a:ext>
            </a:extLst>
          </p:cNvPr>
          <p:cNvSpPr/>
          <p:nvPr/>
        </p:nvSpPr>
        <p:spPr>
          <a:xfrm>
            <a:off x="5924982" y="4918519"/>
            <a:ext cx="3688801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600" dirty="0"/>
              <a:t>7. Contenido del cuerpo de la página web</a:t>
            </a:r>
            <a:endParaRPr lang="en-US" sz="16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91CEFB3-3B56-4337-AE71-5DB3611A08B2}"/>
              </a:ext>
            </a:extLst>
          </p:cNvPr>
          <p:cNvSpPr/>
          <p:nvPr/>
        </p:nvSpPr>
        <p:spPr>
          <a:xfrm>
            <a:off x="5552406" y="5450531"/>
            <a:ext cx="3966521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600" dirty="0"/>
              <a:t>8. Tag de cierre para el contenido del cuerpo</a:t>
            </a:r>
            <a:endParaRPr lang="en-US" sz="16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B18934C-3518-4D46-A7CC-D8480F6269CC}"/>
              </a:ext>
            </a:extLst>
          </p:cNvPr>
          <p:cNvSpPr/>
          <p:nvPr/>
        </p:nvSpPr>
        <p:spPr>
          <a:xfrm>
            <a:off x="5198597" y="5971597"/>
            <a:ext cx="3444490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9. Tag de </a:t>
            </a:r>
            <a:r>
              <a:rPr lang="en-US" sz="1600" dirty="0" err="1"/>
              <a:t>cierre</a:t>
            </a:r>
            <a:r>
              <a:rPr lang="en-US" sz="1600" dirty="0"/>
              <a:t> para </a:t>
            </a:r>
            <a:r>
              <a:rPr lang="en-US" sz="1600" dirty="0" err="1"/>
              <a:t>contenido</a:t>
            </a:r>
            <a:r>
              <a:rPr lang="en-US" sz="1600" dirty="0"/>
              <a:t> HTML</a:t>
            </a:r>
          </a:p>
        </p:txBody>
      </p:sp>
      <p:sp>
        <p:nvSpPr>
          <p:cNvPr id="13" name="Rectangle: Rounded Corners 12">
            <a:hlinkClick r:id="rId2"/>
            <a:extLst>
              <a:ext uri="{FF2B5EF4-FFF2-40B4-BE49-F238E27FC236}">
                <a16:creationId xmlns:a16="http://schemas.microsoft.com/office/drawing/2014/main" id="{2A599D63-B49D-406B-B705-955A28804847}"/>
              </a:ext>
            </a:extLst>
          </p:cNvPr>
          <p:cNvSpPr/>
          <p:nvPr/>
        </p:nvSpPr>
        <p:spPr>
          <a:xfrm>
            <a:off x="9613783" y="461394"/>
            <a:ext cx="1593909" cy="9346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Ver </a:t>
            </a:r>
            <a:r>
              <a:rPr lang="en-US" dirty="0" err="1"/>
              <a:t>archivo</a:t>
            </a:r>
            <a:r>
              <a:rPr lang="en-US" dirty="0"/>
              <a:t> HTML</a:t>
            </a:r>
          </a:p>
        </p:txBody>
      </p:sp>
    </p:spTree>
    <p:extLst>
      <p:ext uri="{BB962C8B-B14F-4D97-AF65-F5344CB8AC3E}">
        <p14:creationId xmlns:p14="http://schemas.microsoft.com/office/powerpoint/2010/main" val="3889296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 de </a:t>
            </a:r>
            <a:r>
              <a:rPr lang="en-US" dirty="0" err="1"/>
              <a:t>Común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Tags de </a:t>
            </a:r>
            <a:r>
              <a:rPr lang="en-US" dirty="0" err="1"/>
              <a:t>Encabezado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CÓDIGO				RESULTADO</a:t>
            </a:r>
          </a:p>
          <a:p>
            <a:pPr marL="0" indent="0">
              <a:buNone/>
            </a:pPr>
            <a:r>
              <a:rPr lang="en-US" dirty="0"/>
              <a:t>&lt;h1&gt; </a:t>
            </a:r>
            <a:r>
              <a:rPr lang="en-US" dirty="0" err="1"/>
              <a:t>Encabezado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Grande &lt;/h1&gt;	</a:t>
            </a:r>
            <a:r>
              <a:rPr lang="en-US" sz="3600" b="1" dirty="0" err="1"/>
              <a:t>Encabezado</a:t>
            </a:r>
            <a:r>
              <a:rPr lang="en-US" sz="3600" b="1" dirty="0"/>
              <a:t> </a:t>
            </a:r>
            <a:r>
              <a:rPr lang="en-US" sz="3600" b="1" dirty="0" err="1"/>
              <a:t>más</a:t>
            </a:r>
            <a:r>
              <a:rPr lang="en-US" sz="3600" b="1" dirty="0"/>
              <a:t> Grande</a:t>
            </a:r>
          </a:p>
          <a:p>
            <a:pPr marL="0" indent="0">
              <a:buNone/>
            </a:pPr>
            <a:r>
              <a:rPr lang="en-US" dirty="0"/>
              <a:t>&lt;h2&gt; </a:t>
            </a:r>
            <a:r>
              <a:rPr lang="en-US" dirty="0" err="1"/>
              <a:t>Encabezado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Grande &lt;/h2&gt;	</a:t>
            </a:r>
            <a:r>
              <a:rPr lang="en-US" sz="3200" b="1" dirty="0" err="1"/>
              <a:t>Encabezado</a:t>
            </a:r>
            <a:r>
              <a:rPr lang="en-US" sz="3200" b="1" dirty="0"/>
              <a:t> </a:t>
            </a:r>
            <a:r>
              <a:rPr lang="en-US" sz="3200" b="1" dirty="0" err="1"/>
              <a:t>más</a:t>
            </a:r>
            <a:r>
              <a:rPr lang="en-US" sz="3200" b="1" dirty="0"/>
              <a:t> Grande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&lt;h3&gt; </a:t>
            </a:r>
            <a:r>
              <a:rPr lang="en-US" dirty="0" err="1"/>
              <a:t>Encabezado</a:t>
            </a:r>
            <a:r>
              <a:rPr lang="en-US" dirty="0"/>
              <a:t> Grande &lt;/h3&gt;	</a:t>
            </a:r>
            <a:r>
              <a:rPr lang="en-US" b="1" dirty="0" err="1"/>
              <a:t>Encabezado</a:t>
            </a:r>
            <a:r>
              <a:rPr lang="en-US" b="1" dirty="0"/>
              <a:t> Grande</a:t>
            </a:r>
          </a:p>
          <a:p>
            <a:pPr marL="0" indent="0">
              <a:buNone/>
            </a:pPr>
            <a:r>
              <a:rPr lang="en-US" dirty="0"/>
              <a:t>&lt;h4&gt; </a:t>
            </a:r>
            <a:r>
              <a:rPr lang="en-US" dirty="0" err="1"/>
              <a:t>Encabezado</a:t>
            </a:r>
            <a:r>
              <a:rPr lang="en-US" dirty="0"/>
              <a:t> </a:t>
            </a:r>
            <a:r>
              <a:rPr lang="en-US" dirty="0" err="1"/>
              <a:t>Pequeño</a:t>
            </a:r>
            <a:r>
              <a:rPr lang="en-US" dirty="0"/>
              <a:t> &lt;/h4&gt;	</a:t>
            </a:r>
            <a:r>
              <a:rPr lang="en-US" sz="2400" b="1" dirty="0" err="1"/>
              <a:t>Encabezado</a:t>
            </a:r>
            <a:r>
              <a:rPr lang="en-US" sz="2400" b="1" dirty="0"/>
              <a:t> </a:t>
            </a:r>
            <a:r>
              <a:rPr lang="en-US" sz="2400" b="1" dirty="0" err="1"/>
              <a:t>Pequeño</a:t>
            </a:r>
            <a:endParaRPr lang="en-US" sz="1800" dirty="0"/>
          </a:p>
          <a:p>
            <a:pPr marL="0" indent="0">
              <a:buNone/>
            </a:pPr>
            <a:r>
              <a:rPr lang="en-US" dirty="0"/>
              <a:t>&lt;h5&gt; </a:t>
            </a:r>
            <a:r>
              <a:rPr lang="en-US" dirty="0" err="1"/>
              <a:t>Encabezado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Pequeño</a:t>
            </a:r>
            <a:r>
              <a:rPr lang="en-US" dirty="0"/>
              <a:t> &lt;/h5&gt;</a:t>
            </a:r>
            <a:r>
              <a:rPr lang="en-US" sz="2000" b="1" dirty="0" err="1"/>
              <a:t>Encabezado</a:t>
            </a:r>
            <a:r>
              <a:rPr lang="en-US" sz="2000" b="1" dirty="0"/>
              <a:t> </a:t>
            </a:r>
            <a:r>
              <a:rPr lang="en-US" sz="2000" b="1" dirty="0" err="1"/>
              <a:t>más</a:t>
            </a:r>
            <a:r>
              <a:rPr lang="en-US" sz="2000" b="1" dirty="0"/>
              <a:t> </a:t>
            </a:r>
            <a:r>
              <a:rPr lang="en-US" sz="2000" b="1" dirty="0" err="1"/>
              <a:t>Pequeño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&lt;h6&gt; </a:t>
            </a:r>
            <a:r>
              <a:rPr lang="en-US" dirty="0" err="1"/>
              <a:t>Encabezado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Pequeño</a:t>
            </a:r>
            <a:r>
              <a:rPr lang="en-US" dirty="0"/>
              <a:t> &lt;/h6&gt;</a:t>
            </a:r>
            <a:r>
              <a:rPr lang="en-US" sz="1800" b="1" dirty="0" err="1"/>
              <a:t>Encabezado</a:t>
            </a:r>
            <a:r>
              <a:rPr lang="en-US" sz="1800" b="1" dirty="0"/>
              <a:t> </a:t>
            </a:r>
            <a:r>
              <a:rPr lang="en-US" sz="1800" b="1" dirty="0" err="1"/>
              <a:t>más</a:t>
            </a:r>
            <a:r>
              <a:rPr lang="en-US" sz="1800" b="1" dirty="0"/>
              <a:t> </a:t>
            </a:r>
            <a:r>
              <a:rPr lang="en-US" sz="1800" b="1" dirty="0" err="1"/>
              <a:t>Pequeño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616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 de </a:t>
            </a:r>
            <a:r>
              <a:rPr lang="en-US" dirty="0" err="1"/>
              <a:t>Común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Estilo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CÓDIGO						RESULTADO</a:t>
            </a:r>
          </a:p>
          <a:p>
            <a:pPr marL="0" indent="0">
              <a:buNone/>
            </a:pPr>
            <a:r>
              <a:rPr lang="en-US" dirty="0"/>
              <a:t>&lt;b&gt;</a:t>
            </a:r>
            <a:r>
              <a:rPr lang="en-US" dirty="0" err="1"/>
              <a:t>Negritas</a:t>
            </a:r>
            <a:r>
              <a:rPr lang="en-US" dirty="0"/>
              <a:t>&lt;/b&gt;						</a:t>
            </a:r>
            <a:r>
              <a:rPr lang="en-US" b="1" dirty="0" err="1"/>
              <a:t>Negritas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&lt;u&gt;</a:t>
            </a:r>
            <a:r>
              <a:rPr lang="en-US" dirty="0" err="1"/>
              <a:t>Subrayó</a:t>
            </a:r>
            <a:r>
              <a:rPr lang="en-US" dirty="0"/>
              <a:t>&lt;/u&gt;						</a:t>
            </a:r>
            <a:r>
              <a:rPr lang="en-US" u="sng" dirty="0" err="1"/>
              <a:t>Subrayó</a:t>
            </a:r>
            <a:endParaRPr lang="en-US" u="sng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</a:t>
            </a:r>
            <a:r>
              <a:rPr lang="en-US" dirty="0"/>
              <a:t>&gt;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cursiva</a:t>
            </a:r>
            <a:r>
              <a:rPr lang="en-US" dirty="0"/>
              <a:t>&lt;/i&gt;						</a:t>
            </a:r>
            <a:r>
              <a:rPr lang="en-US" i="1" dirty="0" err="1"/>
              <a:t>En</a:t>
            </a:r>
            <a:r>
              <a:rPr lang="en-US" i="1" dirty="0"/>
              <a:t> </a:t>
            </a:r>
            <a:r>
              <a:rPr lang="en-US" i="1" dirty="0" err="1"/>
              <a:t>cursiva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&lt;s&gt;</a:t>
            </a:r>
            <a:r>
              <a:rPr lang="en-US" dirty="0" err="1"/>
              <a:t>Tachado</a:t>
            </a:r>
            <a:r>
              <a:rPr lang="en-US" dirty="0"/>
              <a:t>&lt;/s&gt;						</a:t>
            </a:r>
            <a:r>
              <a:rPr lang="en-US" strike="sngStrike" dirty="0" err="1"/>
              <a:t>Tachado</a:t>
            </a:r>
            <a:endParaRPr lang="en-US" strike="sngStrike" dirty="0"/>
          </a:p>
          <a:p>
            <a:pPr marL="0" indent="0">
              <a:buNone/>
            </a:pPr>
            <a:r>
              <a:rPr lang="en-US" dirty="0"/>
              <a:t>&lt;mark&gt; </a:t>
            </a:r>
            <a:r>
              <a:rPr lang="en-US" dirty="0" err="1"/>
              <a:t>Destacado</a:t>
            </a:r>
            <a:r>
              <a:rPr lang="en-US" dirty="0"/>
              <a:t> &lt;/mark&gt;				</a:t>
            </a:r>
            <a:r>
              <a:rPr lang="en-US" dirty="0" err="1">
                <a:highlight>
                  <a:srgbClr val="FFFF00"/>
                </a:highlight>
              </a:rPr>
              <a:t>Destacado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85093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 de </a:t>
            </a:r>
            <a:r>
              <a:rPr lang="en-US" dirty="0" err="1"/>
              <a:t>Común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Insertar</a:t>
            </a:r>
            <a:r>
              <a:rPr lang="en-US" dirty="0"/>
              <a:t> una imagen: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=“dog.png” width=“400px” height=“300px”&gt;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img</a:t>
            </a:r>
            <a:r>
              <a:rPr lang="en-US" dirty="0"/>
              <a:t>: </a:t>
            </a:r>
            <a:r>
              <a:rPr lang="en-US" dirty="0" err="1"/>
              <a:t>Insertar</a:t>
            </a:r>
            <a:r>
              <a:rPr lang="en-US" dirty="0"/>
              <a:t> una </a:t>
            </a:r>
            <a:r>
              <a:rPr lang="en-US" dirty="0" err="1"/>
              <a:t>IMaGen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src</a:t>
            </a:r>
            <a:r>
              <a:rPr lang="en-US" dirty="0"/>
              <a:t>: </a:t>
            </a:r>
            <a:r>
              <a:rPr lang="es-ES" dirty="0"/>
              <a:t>El archivo que se va a insertar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width: </a:t>
            </a:r>
            <a:r>
              <a:rPr lang="es-ES" dirty="0"/>
              <a:t>El número de píxeles de ancho en el que se mostrará la imagen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height: </a:t>
            </a:r>
            <a:r>
              <a:rPr lang="es-ES" dirty="0"/>
              <a:t>El número de píxeles de alto en el que se mostrará la imagen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116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HyperText</a:t>
            </a:r>
            <a:r>
              <a:rPr lang="en-US" dirty="0"/>
              <a:t> Markup Language, o HTML, </a:t>
            </a:r>
            <a:r>
              <a:rPr lang="es-ES" dirty="0"/>
              <a:t>es el lenguaje utilizado para organizar la información en una página web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87593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 de </a:t>
            </a:r>
            <a:r>
              <a:rPr lang="en-US" dirty="0" err="1"/>
              <a:t>Común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Insertar</a:t>
            </a:r>
            <a:r>
              <a:rPr lang="en-US" dirty="0"/>
              <a:t> una imagen: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=“dog.png” width=“400px” height=“300px”&gt;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img</a:t>
            </a:r>
            <a:r>
              <a:rPr lang="en-US" dirty="0"/>
              <a:t>: </a:t>
            </a:r>
            <a:r>
              <a:rPr lang="en-US" dirty="0" err="1"/>
              <a:t>Insertar</a:t>
            </a:r>
            <a:r>
              <a:rPr lang="en-US" dirty="0"/>
              <a:t> una </a:t>
            </a:r>
            <a:r>
              <a:rPr lang="en-US" dirty="0" err="1"/>
              <a:t>IMaGen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src</a:t>
            </a:r>
            <a:r>
              <a:rPr lang="en-US" dirty="0"/>
              <a:t>: </a:t>
            </a:r>
            <a:r>
              <a:rPr lang="es-ES" dirty="0"/>
              <a:t>El archivo que se va a insertar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width: </a:t>
            </a:r>
            <a:r>
              <a:rPr lang="es-ES" dirty="0"/>
              <a:t>El número de píxeles de ancho en el que se mostrará la imagen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height: </a:t>
            </a:r>
            <a:r>
              <a:rPr lang="es-ES" dirty="0"/>
              <a:t>El número de píxeles de alto en el que se mostrará la imagen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AD3706-6036-4888-96C9-85D1ABEAE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339" y="454025"/>
            <a:ext cx="2582717" cy="13716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AA83B1F-A4F1-4D14-8512-2AD0FCADA9EC}"/>
              </a:ext>
            </a:extLst>
          </p:cNvPr>
          <p:cNvCxnSpPr/>
          <p:nvPr/>
        </p:nvCxnSpPr>
        <p:spPr>
          <a:xfrm>
            <a:off x="5444455" y="917110"/>
            <a:ext cx="1493240" cy="47499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6A3D4B0-D4D1-4BCA-BC6D-2231EE127D71}"/>
              </a:ext>
            </a:extLst>
          </p:cNvPr>
          <p:cNvSpPr txBox="1"/>
          <p:nvPr/>
        </p:nvSpPr>
        <p:spPr>
          <a:xfrm>
            <a:off x="4788017" y="576526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dog.png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24C8FBBE-9F80-4D3C-93EB-CDB15C84732F}"/>
              </a:ext>
            </a:extLst>
          </p:cNvPr>
          <p:cNvSpPr/>
          <p:nvPr/>
        </p:nvSpPr>
        <p:spPr>
          <a:xfrm>
            <a:off x="9260159" y="477043"/>
            <a:ext cx="766850" cy="132556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103D1CED-9E3E-400A-89DE-2AD06136B49E}"/>
              </a:ext>
            </a:extLst>
          </p:cNvPr>
          <p:cNvSpPr/>
          <p:nvPr/>
        </p:nvSpPr>
        <p:spPr>
          <a:xfrm rot="5400000">
            <a:off x="7568633" y="814621"/>
            <a:ext cx="484127" cy="258271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7B6CA7-B672-477D-88A4-43A8424D3E04}"/>
              </a:ext>
            </a:extLst>
          </p:cNvPr>
          <p:cNvSpPr txBox="1"/>
          <p:nvPr/>
        </p:nvSpPr>
        <p:spPr>
          <a:xfrm>
            <a:off x="7113864" y="2386335"/>
            <a:ext cx="137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400px ancho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D6ED53-DE43-4152-8A21-5DA818EB2B34}"/>
              </a:ext>
            </a:extLst>
          </p:cNvPr>
          <p:cNvSpPr txBox="1"/>
          <p:nvPr/>
        </p:nvSpPr>
        <p:spPr>
          <a:xfrm>
            <a:off x="10143019" y="955158"/>
            <a:ext cx="1210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300px alto</a:t>
            </a:r>
          </a:p>
        </p:txBody>
      </p:sp>
    </p:spTree>
    <p:extLst>
      <p:ext uri="{BB962C8B-B14F-4D97-AF65-F5344CB8AC3E}">
        <p14:creationId xmlns:p14="http://schemas.microsoft.com/office/powerpoint/2010/main" val="835903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CSS = Cascading Style Sheets – </a:t>
            </a:r>
            <a:r>
              <a:rPr lang="es-ES" dirty="0"/>
              <a:t>lenguaje que describe cómo se estilizan los documentos HTML</a:t>
            </a:r>
            <a:endParaRPr lang="en-US" dirty="0"/>
          </a:p>
          <a:p>
            <a:r>
              <a:rPr lang="en-US" dirty="0" err="1"/>
              <a:t>Tipos</a:t>
            </a:r>
            <a:r>
              <a:rPr lang="en-US" dirty="0"/>
              <a:t> de CSS: </a:t>
            </a:r>
            <a:r>
              <a:rPr lang="es-ES" dirty="0"/>
              <a:t>Interno, Externo y en Línea</a:t>
            </a:r>
            <a:endParaRPr lang="en-US" dirty="0"/>
          </a:p>
          <a:p>
            <a:pPr lvl="1"/>
            <a:r>
              <a:rPr lang="en-US" dirty="0" err="1"/>
              <a:t>Interno</a:t>
            </a:r>
            <a:r>
              <a:rPr lang="en-US" dirty="0"/>
              <a:t>: CSS </a:t>
            </a:r>
            <a:r>
              <a:rPr lang="es-ES" dirty="0"/>
              <a:t>código está en el archivo HTML</a:t>
            </a:r>
            <a:r>
              <a:rPr lang="en-US" dirty="0"/>
              <a:t>, </a:t>
            </a:r>
            <a:r>
              <a:rPr lang="en-US" dirty="0" err="1"/>
              <a:t>en</a:t>
            </a:r>
            <a:r>
              <a:rPr lang="en-US" dirty="0"/>
              <a:t> a &lt;style&gt; tag</a:t>
            </a:r>
          </a:p>
          <a:p>
            <a:pPr lvl="1"/>
            <a:r>
              <a:rPr lang="en-US" dirty="0" err="1"/>
              <a:t>Externo</a:t>
            </a:r>
            <a:r>
              <a:rPr lang="en-US" dirty="0"/>
              <a:t>: CSS </a:t>
            </a:r>
            <a:r>
              <a:rPr lang="es-ES" dirty="0"/>
              <a:t>código está en un archivo CSS externo</a:t>
            </a:r>
            <a:endParaRPr lang="en-US" dirty="0"/>
          </a:p>
          <a:p>
            <a:pPr lvl="1"/>
            <a:r>
              <a:rPr lang="en-US" dirty="0" err="1"/>
              <a:t>Línea</a:t>
            </a:r>
            <a:r>
              <a:rPr lang="en-US" dirty="0"/>
              <a:t>: CSS </a:t>
            </a:r>
            <a:r>
              <a:rPr lang="es-ES" dirty="0"/>
              <a:t>código está en el archivo HTML</a:t>
            </a:r>
            <a:r>
              <a:rPr lang="en-US" dirty="0"/>
              <a:t>, </a:t>
            </a:r>
            <a:r>
              <a:rPr lang="es-ES" dirty="0"/>
              <a:t>en la etiqueta del elemento afecta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046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s-ES" dirty="0"/>
              <a:t>Problema: Cambiar el color de fondo del cuerpo de una página web a rojo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Solución</a:t>
            </a:r>
            <a:r>
              <a:rPr lang="en-US" dirty="0"/>
              <a:t> CSS </a:t>
            </a:r>
            <a:r>
              <a:rPr lang="en-US" dirty="0" err="1"/>
              <a:t>Interna</a:t>
            </a:r>
            <a:r>
              <a:rPr lang="en-US" dirty="0"/>
              <a:t>: </a:t>
            </a:r>
          </a:p>
          <a:p>
            <a:pPr marL="457200" lvl="1" indent="0">
              <a:buNone/>
            </a:pPr>
            <a:r>
              <a:rPr lang="en-US" dirty="0"/>
              <a:t>&lt;style&gt;</a:t>
            </a:r>
          </a:p>
          <a:p>
            <a:pPr marL="457200" lvl="1" indent="0">
              <a:buNone/>
            </a:pPr>
            <a:r>
              <a:rPr lang="en-US" dirty="0"/>
              <a:t>	body {</a:t>
            </a:r>
          </a:p>
          <a:p>
            <a:pPr marL="457200" lvl="1" indent="0">
              <a:buNone/>
            </a:pPr>
            <a:r>
              <a:rPr lang="en-US" dirty="0"/>
              <a:t>	    background-color: red;</a:t>
            </a:r>
          </a:p>
          <a:p>
            <a:pPr marL="457200" lvl="1" indent="0">
              <a:buNone/>
            </a:pPr>
            <a:r>
              <a:rPr lang="en-US" dirty="0"/>
              <a:t>	}</a:t>
            </a:r>
          </a:p>
          <a:p>
            <a:pPr marL="457200" lvl="1" indent="0">
              <a:buNone/>
            </a:pPr>
            <a:r>
              <a:rPr lang="en-US" dirty="0"/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2753714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s-ES" dirty="0"/>
              <a:t>Problema: Cambiar el color de fondo del cuerpo de una página web a rojo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Solución</a:t>
            </a:r>
            <a:r>
              <a:rPr lang="en-US" dirty="0"/>
              <a:t> CSS </a:t>
            </a:r>
            <a:r>
              <a:rPr lang="en-US" dirty="0" err="1"/>
              <a:t>Externo</a:t>
            </a:r>
            <a:r>
              <a:rPr lang="en-US" dirty="0"/>
              <a:t> (</a:t>
            </a:r>
            <a:r>
              <a:rPr lang="en-US" dirty="0" err="1"/>
              <a:t>en</a:t>
            </a:r>
            <a:r>
              <a:rPr lang="en-US" dirty="0"/>
              <a:t> styles.css): </a:t>
            </a:r>
          </a:p>
          <a:p>
            <a:pPr marL="457200" lvl="1" indent="0">
              <a:buNone/>
            </a:pPr>
            <a:r>
              <a:rPr lang="en-US" dirty="0"/>
              <a:t>body {</a:t>
            </a:r>
          </a:p>
          <a:p>
            <a:pPr marL="457200" lvl="1" indent="0">
              <a:buNone/>
            </a:pPr>
            <a:r>
              <a:rPr lang="en-US" dirty="0"/>
              <a:t>	background-color: red;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93288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s-ES" dirty="0"/>
              <a:t>Problema: Cambiar el color de fondo del cuerpo de una página web a rojo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Solución</a:t>
            </a:r>
            <a:r>
              <a:rPr lang="en-US" dirty="0"/>
              <a:t> CSS </a:t>
            </a:r>
            <a:r>
              <a:rPr lang="en-US" dirty="0" err="1"/>
              <a:t>Línea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&lt;body style=“background-color: red”&gt;</a:t>
            </a:r>
          </a:p>
          <a:p>
            <a:pPr marL="457200" lvl="1" indent="0">
              <a:buNone/>
            </a:pPr>
            <a:r>
              <a:rPr lang="en-US" dirty="0"/>
              <a:t>	…</a:t>
            </a:r>
          </a:p>
          <a:p>
            <a:pPr marL="457200" lvl="1" indent="0">
              <a:buNone/>
            </a:pPr>
            <a:r>
              <a:rPr lang="en-US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964570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 err="1"/>
              <a:t>Estructura</a:t>
            </a:r>
            <a:r>
              <a:rPr lang="en-US" dirty="0"/>
              <a:t> de CSS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body {</a:t>
            </a:r>
          </a:p>
          <a:p>
            <a:pPr marL="457200" lvl="1" indent="0">
              <a:buNone/>
            </a:pPr>
            <a:r>
              <a:rPr lang="en-US" dirty="0"/>
              <a:t>	background-color: red;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s-ES" dirty="0" err="1"/>
              <a:t>body</a:t>
            </a:r>
            <a:r>
              <a:rPr lang="es-ES" dirty="0"/>
              <a:t>: el selector (elemento HTML al que aplicar estilo)</a:t>
            </a:r>
            <a:endParaRPr lang="en-US" dirty="0"/>
          </a:p>
          <a:p>
            <a:pPr marL="457200" lvl="1" indent="0">
              <a:buNone/>
            </a:pPr>
            <a:r>
              <a:rPr lang="es-ES" dirty="0"/>
              <a:t>declaración: todo entre los {} son declaraciones de estilos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background-color: </a:t>
            </a:r>
            <a:r>
              <a:rPr lang="es-ES" dirty="0"/>
              <a:t>la propiedad HTML para cambiar el estilo de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red: </a:t>
            </a:r>
            <a:r>
              <a:rPr lang="es-ES" dirty="0"/>
              <a:t>el valor HTML que se va a aplicar al estilo relacionado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3717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 err="1"/>
              <a:t>Estructura</a:t>
            </a:r>
            <a:r>
              <a:rPr lang="en-US" dirty="0"/>
              <a:t> de CSS(</a:t>
            </a:r>
            <a:r>
              <a:rPr lang="en-US" dirty="0" err="1"/>
              <a:t>abstracto</a:t>
            </a:r>
            <a:r>
              <a:rPr lang="en-US" dirty="0"/>
              <a:t>) 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 err="1"/>
              <a:t>selectores</a:t>
            </a:r>
            <a:r>
              <a:rPr lang="en-US" dirty="0"/>
              <a:t> 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propiedad</a:t>
            </a:r>
            <a:r>
              <a:rPr lang="en-US" dirty="0"/>
              <a:t>: valor;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Tags HTML son </a:t>
            </a:r>
            <a:r>
              <a:rPr lang="en-US" dirty="0" err="1"/>
              <a:t>selectores</a:t>
            </a:r>
            <a:endParaRPr lang="en-US" dirty="0"/>
          </a:p>
          <a:p>
            <a:pPr marL="457200" lvl="1" indent="0">
              <a:buNone/>
            </a:pPr>
            <a:r>
              <a:rPr lang="es-ES" dirty="0"/>
              <a:t>Los selectores tienen propiedades que se pueden cambiar</a:t>
            </a:r>
            <a:endParaRPr lang="en-US" dirty="0"/>
          </a:p>
          <a:p>
            <a:pPr marL="457200" lvl="1" indent="0">
              <a:buNone/>
            </a:pPr>
            <a:r>
              <a:rPr lang="es-ES" dirty="0"/>
              <a:t>Los valores son las opciones para asignar a una propiedad específica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s-ES" dirty="0"/>
              <a:t>Varias declaraciones están separadas por punto y coma	</a:t>
            </a:r>
            <a:r>
              <a:rPr lang="en-US" dirty="0"/>
              <a:t>	; </a:t>
            </a:r>
          </a:p>
        </p:txBody>
      </p:sp>
    </p:spTree>
    <p:extLst>
      <p:ext uri="{BB962C8B-B14F-4D97-AF65-F5344CB8AC3E}">
        <p14:creationId xmlns:p14="http://schemas.microsoft.com/office/powerpoint/2010/main" val="2432496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 err="1"/>
              <a:t>Estructura</a:t>
            </a:r>
            <a:r>
              <a:rPr lang="en-US" dirty="0"/>
              <a:t> de CSS(</a:t>
            </a:r>
            <a:r>
              <a:rPr lang="en-US" dirty="0" err="1"/>
              <a:t>abstracto</a:t>
            </a:r>
            <a:r>
              <a:rPr lang="en-US" dirty="0"/>
              <a:t>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selectores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propiedad1: valor1;</a:t>
            </a:r>
          </a:p>
          <a:p>
            <a:pPr marL="0" indent="0">
              <a:buNone/>
            </a:pPr>
            <a:r>
              <a:rPr lang="en-US" dirty="0"/>
              <a:t>	propiedad2: valor2;</a:t>
            </a:r>
          </a:p>
          <a:p>
            <a:pPr marL="0" indent="0">
              <a:buNone/>
            </a:pPr>
            <a:r>
              <a:rPr lang="en-US" dirty="0"/>
              <a:t>	…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propiedadN</a:t>
            </a:r>
            <a:r>
              <a:rPr lang="en-US" dirty="0"/>
              <a:t>: </a:t>
            </a:r>
            <a:r>
              <a:rPr lang="en-US" dirty="0" err="1"/>
              <a:t>valorN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56035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Insertar</a:t>
            </a:r>
            <a:r>
              <a:rPr lang="en-US" dirty="0"/>
              <a:t> una imagen: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=“dog.png” width=“400px” height=“300px”&gt;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s-ES" dirty="0"/>
              <a:t>En el código HTML anterior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¿</a:t>
            </a:r>
            <a:r>
              <a:rPr lang="es-ES" dirty="0"/>
              <a:t>Qué tipo de CSS se utiliza</a:t>
            </a:r>
            <a:r>
              <a:rPr lang="en-US" dirty="0"/>
              <a:t>(</a:t>
            </a:r>
            <a:r>
              <a:rPr lang="en-US" dirty="0" err="1"/>
              <a:t>Interno</a:t>
            </a:r>
            <a:r>
              <a:rPr lang="en-US" dirty="0"/>
              <a:t>, </a:t>
            </a:r>
            <a:r>
              <a:rPr lang="en-US" dirty="0" err="1"/>
              <a:t>Externo</a:t>
            </a:r>
            <a:r>
              <a:rPr lang="en-US" dirty="0"/>
              <a:t>, o </a:t>
            </a:r>
            <a:r>
              <a:rPr lang="en-US" dirty="0" err="1"/>
              <a:t>Línea</a:t>
            </a:r>
            <a:r>
              <a:rPr lang="en-US" dirty="0"/>
              <a:t>)? </a:t>
            </a:r>
          </a:p>
          <a:p>
            <a:pPr lvl="1"/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es el selector?</a:t>
            </a:r>
          </a:p>
          <a:p>
            <a:pPr lvl="1"/>
            <a:r>
              <a:rPr lang="en-US" dirty="0"/>
              <a:t>¿</a:t>
            </a:r>
            <a:r>
              <a:rPr lang="en-US" dirty="0" err="1"/>
              <a:t>Cuáles</a:t>
            </a:r>
            <a:r>
              <a:rPr lang="en-US" dirty="0"/>
              <a:t> son las </a:t>
            </a:r>
            <a:r>
              <a:rPr lang="en-US" dirty="0" err="1"/>
              <a:t>propiedades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¿</a:t>
            </a:r>
            <a:r>
              <a:rPr lang="en-US" dirty="0" err="1"/>
              <a:t>Cuáles</a:t>
            </a:r>
            <a:r>
              <a:rPr lang="en-US" dirty="0"/>
              <a:t> son los </a:t>
            </a:r>
            <a:r>
              <a:rPr lang="en-US" dirty="0" err="1"/>
              <a:t>valores</a:t>
            </a:r>
            <a:r>
              <a:rPr lang="en-US" dirty="0"/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AD3706-6036-4888-96C9-85D1ABEAE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339" y="454025"/>
            <a:ext cx="2582717" cy="13716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AA83B1F-A4F1-4D14-8512-2AD0FCADA9EC}"/>
              </a:ext>
            </a:extLst>
          </p:cNvPr>
          <p:cNvCxnSpPr/>
          <p:nvPr/>
        </p:nvCxnSpPr>
        <p:spPr>
          <a:xfrm>
            <a:off x="5444455" y="917110"/>
            <a:ext cx="1493240" cy="47499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6A3D4B0-D4D1-4BCA-BC6D-2231EE127D71}"/>
              </a:ext>
            </a:extLst>
          </p:cNvPr>
          <p:cNvSpPr txBox="1"/>
          <p:nvPr/>
        </p:nvSpPr>
        <p:spPr>
          <a:xfrm>
            <a:off x="4788017" y="576526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dog.png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24C8FBBE-9F80-4D3C-93EB-CDB15C84732F}"/>
              </a:ext>
            </a:extLst>
          </p:cNvPr>
          <p:cNvSpPr/>
          <p:nvPr/>
        </p:nvSpPr>
        <p:spPr>
          <a:xfrm>
            <a:off x="9260159" y="477043"/>
            <a:ext cx="766850" cy="132556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103D1CED-9E3E-400A-89DE-2AD06136B49E}"/>
              </a:ext>
            </a:extLst>
          </p:cNvPr>
          <p:cNvSpPr/>
          <p:nvPr/>
        </p:nvSpPr>
        <p:spPr>
          <a:xfrm rot="5400000">
            <a:off x="7568633" y="814621"/>
            <a:ext cx="484127" cy="258271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7B6CA7-B672-477D-88A4-43A8424D3E04}"/>
              </a:ext>
            </a:extLst>
          </p:cNvPr>
          <p:cNvSpPr txBox="1"/>
          <p:nvPr/>
        </p:nvSpPr>
        <p:spPr>
          <a:xfrm>
            <a:off x="7113864" y="2386335"/>
            <a:ext cx="137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400px ancho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D6ED53-DE43-4152-8A21-5DA818EB2B34}"/>
              </a:ext>
            </a:extLst>
          </p:cNvPr>
          <p:cNvSpPr txBox="1"/>
          <p:nvPr/>
        </p:nvSpPr>
        <p:spPr>
          <a:xfrm>
            <a:off x="10143019" y="955158"/>
            <a:ext cx="1210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300px alto</a:t>
            </a:r>
          </a:p>
        </p:txBody>
      </p:sp>
    </p:spTree>
    <p:extLst>
      <p:ext uri="{BB962C8B-B14F-4D97-AF65-F5344CB8AC3E}">
        <p14:creationId xmlns:p14="http://schemas.microsoft.com/office/powerpoint/2010/main" val="1732509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Insertar</a:t>
            </a:r>
            <a:r>
              <a:rPr lang="en-US" dirty="0"/>
              <a:t> una imagen: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=“dog.png” width=“400px” height=“300px”&gt;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s-ES" dirty="0"/>
              <a:t>En el código HTML anterior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¿</a:t>
            </a:r>
            <a:r>
              <a:rPr lang="es-ES" dirty="0"/>
              <a:t>Qué tipo de CSS se utiliza</a:t>
            </a:r>
            <a:r>
              <a:rPr lang="en-US" dirty="0"/>
              <a:t>(</a:t>
            </a:r>
            <a:r>
              <a:rPr lang="en-US" dirty="0" err="1"/>
              <a:t>Interno</a:t>
            </a:r>
            <a:r>
              <a:rPr lang="en-US" dirty="0"/>
              <a:t>, </a:t>
            </a:r>
            <a:r>
              <a:rPr lang="en-US" dirty="0" err="1"/>
              <a:t>Externo</a:t>
            </a:r>
            <a:r>
              <a:rPr lang="en-US" dirty="0"/>
              <a:t>, o </a:t>
            </a:r>
            <a:r>
              <a:rPr lang="en-US" dirty="0" err="1"/>
              <a:t>Línea</a:t>
            </a:r>
            <a:r>
              <a:rPr lang="en-US" dirty="0"/>
              <a:t>)? </a:t>
            </a:r>
            <a:r>
              <a:rPr lang="en-US" b="1" dirty="0" err="1"/>
              <a:t>Línea</a:t>
            </a:r>
            <a:endParaRPr lang="en-US" dirty="0"/>
          </a:p>
          <a:p>
            <a:pPr lvl="1"/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es el selector? </a:t>
            </a:r>
            <a:r>
              <a:rPr lang="en-US" b="1" dirty="0" err="1"/>
              <a:t>Img</a:t>
            </a:r>
            <a:endParaRPr lang="en-US" dirty="0"/>
          </a:p>
          <a:p>
            <a:pPr lvl="1"/>
            <a:r>
              <a:rPr lang="en-US" dirty="0"/>
              <a:t>¿</a:t>
            </a:r>
            <a:r>
              <a:rPr lang="en-US" dirty="0" err="1"/>
              <a:t>Cuáles</a:t>
            </a:r>
            <a:r>
              <a:rPr lang="en-US" dirty="0"/>
              <a:t> son las </a:t>
            </a:r>
            <a:r>
              <a:rPr lang="en-US" dirty="0" err="1"/>
              <a:t>propiedades</a:t>
            </a:r>
            <a:r>
              <a:rPr lang="en-US" dirty="0"/>
              <a:t>? </a:t>
            </a:r>
            <a:r>
              <a:rPr lang="en-US" b="1" dirty="0"/>
              <a:t>SRC, WIDTH, HEIGHT</a:t>
            </a:r>
            <a:endParaRPr lang="en-US" dirty="0"/>
          </a:p>
          <a:p>
            <a:pPr lvl="1"/>
            <a:r>
              <a:rPr lang="en-US" dirty="0"/>
              <a:t>¿</a:t>
            </a:r>
            <a:r>
              <a:rPr lang="en-US" dirty="0" err="1"/>
              <a:t>Cuáles</a:t>
            </a:r>
            <a:r>
              <a:rPr lang="en-US" dirty="0"/>
              <a:t> son los </a:t>
            </a:r>
            <a:r>
              <a:rPr lang="en-US" dirty="0" err="1"/>
              <a:t>valores</a:t>
            </a:r>
            <a:r>
              <a:rPr lang="en-US" dirty="0"/>
              <a:t>? </a:t>
            </a:r>
            <a:r>
              <a:rPr lang="en-US" b="1" dirty="0"/>
              <a:t>dog.png, 400px, 300px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AD3706-6036-4888-96C9-85D1ABEAE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339" y="454025"/>
            <a:ext cx="2582717" cy="13716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AA83B1F-A4F1-4D14-8512-2AD0FCADA9EC}"/>
              </a:ext>
            </a:extLst>
          </p:cNvPr>
          <p:cNvCxnSpPr/>
          <p:nvPr/>
        </p:nvCxnSpPr>
        <p:spPr>
          <a:xfrm>
            <a:off x="5444455" y="917110"/>
            <a:ext cx="1493240" cy="47499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6A3D4B0-D4D1-4BCA-BC6D-2231EE127D71}"/>
              </a:ext>
            </a:extLst>
          </p:cNvPr>
          <p:cNvSpPr txBox="1"/>
          <p:nvPr/>
        </p:nvSpPr>
        <p:spPr>
          <a:xfrm>
            <a:off x="4788017" y="576526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dog.png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24C8FBBE-9F80-4D3C-93EB-CDB15C84732F}"/>
              </a:ext>
            </a:extLst>
          </p:cNvPr>
          <p:cNvSpPr/>
          <p:nvPr/>
        </p:nvSpPr>
        <p:spPr>
          <a:xfrm>
            <a:off x="9260159" y="477043"/>
            <a:ext cx="766850" cy="132556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103D1CED-9E3E-400A-89DE-2AD06136B49E}"/>
              </a:ext>
            </a:extLst>
          </p:cNvPr>
          <p:cNvSpPr/>
          <p:nvPr/>
        </p:nvSpPr>
        <p:spPr>
          <a:xfrm rot="5400000">
            <a:off x="7568633" y="814621"/>
            <a:ext cx="484127" cy="258271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7B6CA7-B672-477D-88A4-43A8424D3E04}"/>
              </a:ext>
            </a:extLst>
          </p:cNvPr>
          <p:cNvSpPr txBox="1"/>
          <p:nvPr/>
        </p:nvSpPr>
        <p:spPr>
          <a:xfrm>
            <a:off x="7113864" y="2386335"/>
            <a:ext cx="137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400px ancho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D6ED53-DE43-4152-8A21-5DA818EB2B34}"/>
              </a:ext>
            </a:extLst>
          </p:cNvPr>
          <p:cNvSpPr txBox="1"/>
          <p:nvPr/>
        </p:nvSpPr>
        <p:spPr>
          <a:xfrm>
            <a:off x="10143019" y="955158"/>
            <a:ext cx="1210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300px alto</a:t>
            </a:r>
          </a:p>
        </p:txBody>
      </p:sp>
    </p:spTree>
    <p:extLst>
      <p:ext uri="{BB962C8B-B14F-4D97-AF65-F5344CB8AC3E}">
        <p14:creationId xmlns:p14="http://schemas.microsoft.com/office/powerpoint/2010/main" val="2194603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HyperText</a:t>
            </a:r>
            <a:r>
              <a:rPr lang="en-US" dirty="0"/>
              <a:t> Markup Language, o HTML, </a:t>
            </a:r>
            <a:r>
              <a:rPr lang="es-ES" dirty="0"/>
              <a:t>es el lenguaje utilizado para organizar la información en una página web</a:t>
            </a:r>
            <a:r>
              <a:rPr lang="en-US" dirty="0"/>
              <a:t>.</a:t>
            </a:r>
          </a:p>
          <a:p>
            <a:r>
              <a:rPr lang="es-ES" dirty="0"/>
              <a:t>Las páginas web se crean y guardan en documentos HTML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79454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Algoritmo</a:t>
            </a:r>
            <a:r>
              <a:rPr lang="en-US" dirty="0"/>
              <a:t> para </a:t>
            </a:r>
            <a:r>
              <a:rPr lang="en-US" dirty="0" err="1"/>
              <a:t>crear</a:t>
            </a:r>
            <a:r>
              <a:rPr lang="en-US" dirty="0"/>
              <a:t> CSS: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Determinar qué selectores se ven afectados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Determinar qué propiedades de los selectores del Paso 1 necesitan estilizarse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Determinar qué valores deben asignarse a las propiedades encontradas en el Paso 2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Construir el CSS usando la estructura abstracto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9425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61183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Problema: Crear un párrafo con texto azul y un fondo púrpura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03BD256-EDE3-4033-874F-EBDBF9094F07}"/>
              </a:ext>
            </a:extLst>
          </p:cNvPr>
          <p:cNvSpPr txBox="1">
            <a:spLocks/>
          </p:cNvSpPr>
          <p:nvPr/>
        </p:nvSpPr>
        <p:spPr>
          <a:xfrm>
            <a:off x="8557470" y="396903"/>
            <a:ext cx="3245840" cy="57102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Algoritmo</a:t>
            </a:r>
            <a:r>
              <a:rPr lang="en-US" dirty="0"/>
              <a:t> para </a:t>
            </a:r>
            <a:r>
              <a:rPr lang="en-US" dirty="0" err="1"/>
              <a:t>crear</a:t>
            </a:r>
            <a:r>
              <a:rPr lang="en-US" dirty="0"/>
              <a:t> CSS: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Determinar qué selectores se ven afectados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Determinar qué propiedades de los selectores del Paso 1 necesitan estilizarse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Determinar qué valores deben asignarse a las propiedades encontradas en el Paso 2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Construir el CSS usando la estructura abstracto CSS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705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61183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Problema: Crear un párrafo con texto azul y un fondo púrpura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selector = </a:t>
            </a:r>
            <a:r>
              <a:rPr lang="en-US" b="1" dirty="0" err="1"/>
              <a:t>párrafo</a:t>
            </a:r>
            <a:r>
              <a:rPr lang="en-US" b="1" dirty="0"/>
              <a:t> &lt;p&gt;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0EA57C-51B8-40E1-8B32-ED542A69AC1E}"/>
              </a:ext>
            </a:extLst>
          </p:cNvPr>
          <p:cNvSpPr txBox="1">
            <a:spLocks/>
          </p:cNvSpPr>
          <p:nvPr/>
        </p:nvSpPr>
        <p:spPr>
          <a:xfrm>
            <a:off x="8557470" y="396903"/>
            <a:ext cx="3245840" cy="57102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Algoritmo</a:t>
            </a:r>
            <a:r>
              <a:rPr lang="en-US" dirty="0"/>
              <a:t> para </a:t>
            </a:r>
            <a:r>
              <a:rPr lang="en-US" dirty="0" err="1"/>
              <a:t>crear</a:t>
            </a:r>
            <a:r>
              <a:rPr lang="en-US" dirty="0"/>
              <a:t> CSS: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b="1" dirty="0"/>
              <a:t>Determinar qué selectores se ven afectados</a:t>
            </a:r>
            <a:endParaRPr lang="en-US" b="1" dirty="0"/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Determinar qué propiedades de los selectores del Paso 1 necesitan estilizarse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Determinar qué valores deben asignarse a las propiedades encontradas en el Paso 2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Construir el CSS usando la estructura abstracto CSS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5934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61183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Problema: Crear un párrafo con texto azul y un fondo púrpura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selector = </a:t>
            </a:r>
            <a:r>
              <a:rPr lang="en-US" dirty="0" err="1"/>
              <a:t>párrafo</a:t>
            </a:r>
            <a:r>
              <a:rPr lang="en-US" dirty="0"/>
              <a:t> &lt;p&gt;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err="1"/>
              <a:t>propiedades</a:t>
            </a:r>
            <a:r>
              <a:rPr lang="en-US" b="1" dirty="0"/>
              <a:t> = background-color, color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355947B-A90E-4A5F-90CA-BCF4A5E54D51}"/>
              </a:ext>
            </a:extLst>
          </p:cNvPr>
          <p:cNvSpPr txBox="1">
            <a:spLocks/>
          </p:cNvSpPr>
          <p:nvPr/>
        </p:nvSpPr>
        <p:spPr>
          <a:xfrm>
            <a:off x="8557470" y="396903"/>
            <a:ext cx="3245840" cy="57102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Algoritmo</a:t>
            </a:r>
            <a:r>
              <a:rPr lang="en-US" dirty="0"/>
              <a:t> para </a:t>
            </a:r>
            <a:r>
              <a:rPr lang="en-US" dirty="0" err="1"/>
              <a:t>crear</a:t>
            </a:r>
            <a:r>
              <a:rPr lang="en-US" dirty="0"/>
              <a:t> CSS: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Determinar qué selectores se ven afectados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s-ES" b="1" dirty="0"/>
              <a:t>Determinar qué propiedades de los selectores del Paso 1 necesitan estilizarse</a:t>
            </a:r>
            <a:endParaRPr lang="en-US" b="1" dirty="0"/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Determinar qué valores deben asignarse a las propiedades encontradas en el Paso 2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Construir el CSS usando la estructura abstracto CSS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9257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61183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Problema: Crear un párrafo con texto azul y un fondo púrpura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selector = </a:t>
            </a:r>
            <a:r>
              <a:rPr lang="en-US" dirty="0" err="1"/>
              <a:t>párrafo</a:t>
            </a:r>
            <a:r>
              <a:rPr lang="en-US" dirty="0"/>
              <a:t> &lt;p&gt;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propiedades</a:t>
            </a:r>
            <a:r>
              <a:rPr lang="en-US" dirty="0"/>
              <a:t> = background-color, color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err="1"/>
              <a:t>valores</a:t>
            </a:r>
            <a:r>
              <a:rPr lang="en-US" b="1" dirty="0"/>
              <a:t> = purple, blue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355947B-A90E-4A5F-90CA-BCF4A5E54D51}"/>
              </a:ext>
            </a:extLst>
          </p:cNvPr>
          <p:cNvSpPr txBox="1">
            <a:spLocks/>
          </p:cNvSpPr>
          <p:nvPr/>
        </p:nvSpPr>
        <p:spPr>
          <a:xfrm>
            <a:off x="8557470" y="396903"/>
            <a:ext cx="3245840" cy="57102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Algoritmo</a:t>
            </a:r>
            <a:r>
              <a:rPr lang="en-US" dirty="0"/>
              <a:t> para </a:t>
            </a:r>
            <a:r>
              <a:rPr lang="en-US" dirty="0" err="1"/>
              <a:t>crear</a:t>
            </a:r>
            <a:r>
              <a:rPr lang="en-US" dirty="0"/>
              <a:t> CSS: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Determinar qué selectores se ven afectados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Determinar qué propiedades de los selectores del Paso 1 necesitan estilizarse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s-ES" b="1" dirty="0"/>
              <a:t>Determinar qué valores deben asignarse a las propiedades encontradas en el Paso 2</a:t>
            </a:r>
            <a:endParaRPr lang="en-US" b="1" dirty="0"/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Construir el CSS usando la estructura abstracto CSS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7682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61183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Problema: Crear un párrafo con texto azul y un fondo púrpura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selector = </a:t>
            </a:r>
            <a:r>
              <a:rPr lang="en-US" dirty="0" err="1"/>
              <a:t>párrafo</a:t>
            </a:r>
            <a:r>
              <a:rPr lang="en-US" dirty="0"/>
              <a:t> &lt;p&gt;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propiedades</a:t>
            </a:r>
            <a:r>
              <a:rPr lang="en-US" dirty="0"/>
              <a:t> = background-color, color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valores</a:t>
            </a:r>
            <a:r>
              <a:rPr lang="en-US" dirty="0"/>
              <a:t> = purple, blue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selector{</a:t>
            </a:r>
          </a:p>
          <a:p>
            <a:pPr marL="457200" lvl="1" indent="0">
              <a:buNone/>
            </a:pPr>
            <a:r>
              <a:rPr lang="en-US" b="1" dirty="0"/>
              <a:t>		propiedad1: valor1;</a:t>
            </a:r>
          </a:p>
          <a:p>
            <a:pPr marL="457200" lvl="1" indent="0">
              <a:buNone/>
            </a:pPr>
            <a:r>
              <a:rPr lang="en-US" b="1" dirty="0"/>
              <a:t>		propiedad2: valor2;</a:t>
            </a:r>
          </a:p>
          <a:p>
            <a:pPr marL="457200" lvl="1" indent="0">
              <a:buNone/>
            </a:pPr>
            <a:r>
              <a:rPr lang="en-US" b="1" dirty="0"/>
              <a:t>		…</a:t>
            </a:r>
          </a:p>
          <a:p>
            <a:pPr marL="457200" lvl="1" indent="0">
              <a:buNone/>
            </a:pPr>
            <a:r>
              <a:rPr lang="en-US" b="1" dirty="0"/>
              <a:t>		</a:t>
            </a:r>
            <a:r>
              <a:rPr lang="en-US" b="1" dirty="0" err="1"/>
              <a:t>propiedadN</a:t>
            </a:r>
            <a:r>
              <a:rPr lang="en-US" b="1" dirty="0"/>
              <a:t>: </a:t>
            </a:r>
            <a:r>
              <a:rPr lang="en-US" b="1" dirty="0" err="1"/>
              <a:t>valorN</a:t>
            </a:r>
            <a:r>
              <a:rPr lang="en-US" b="1" dirty="0"/>
              <a:t>;</a:t>
            </a:r>
          </a:p>
          <a:p>
            <a:pPr marL="457200" lvl="1" indent="0">
              <a:buNone/>
            </a:pPr>
            <a:r>
              <a:rPr lang="en-US" b="1" dirty="0"/>
              <a:t>	}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355947B-A90E-4A5F-90CA-BCF4A5E54D51}"/>
              </a:ext>
            </a:extLst>
          </p:cNvPr>
          <p:cNvSpPr txBox="1">
            <a:spLocks/>
          </p:cNvSpPr>
          <p:nvPr/>
        </p:nvSpPr>
        <p:spPr>
          <a:xfrm>
            <a:off x="8557470" y="396903"/>
            <a:ext cx="3245840" cy="57102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Algoritmo</a:t>
            </a:r>
            <a:r>
              <a:rPr lang="en-US" dirty="0"/>
              <a:t> para </a:t>
            </a:r>
            <a:r>
              <a:rPr lang="en-US" dirty="0" err="1"/>
              <a:t>crear</a:t>
            </a:r>
            <a:r>
              <a:rPr lang="en-US" dirty="0"/>
              <a:t> CSS: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Determinar qué selectores se ven afectados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Determinar qué propiedades de los selectores del Paso 1 necesitan estilizarse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Determinar qué valores deben asignarse a las propiedades encontradas en el Paso 2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s-ES" b="1" dirty="0"/>
              <a:t>Construir el CSS usando la estructura abstracto CSS</a:t>
            </a:r>
            <a:endParaRPr lang="en-US" b="1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6062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61183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Problema: Crear un párrafo con texto azul y un fondo púrpura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selector = </a:t>
            </a:r>
            <a:r>
              <a:rPr lang="en-US" dirty="0" err="1"/>
              <a:t>párrafo</a:t>
            </a:r>
            <a:r>
              <a:rPr lang="en-US" dirty="0"/>
              <a:t> &lt;p&gt;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propiedades</a:t>
            </a:r>
            <a:r>
              <a:rPr lang="en-US" dirty="0"/>
              <a:t> = background-color, color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valores</a:t>
            </a:r>
            <a:r>
              <a:rPr lang="en-US" dirty="0"/>
              <a:t> = purple, blue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p {</a:t>
            </a:r>
          </a:p>
          <a:p>
            <a:pPr marL="457200" lvl="1" indent="0">
              <a:buNone/>
            </a:pPr>
            <a:r>
              <a:rPr lang="en-US" b="1" dirty="0"/>
              <a:t>		background-color: purple;</a:t>
            </a:r>
          </a:p>
          <a:p>
            <a:pPr marL="457200" lvl="1" indent="0">
              <a:buNone/>
            </a:pPr>
            <a:r>
              <a:rPr lang="en-US" b="1" dirty="0"/>
              <a:t>		color: blue;</a:t>
            </a:r>
          </a:p>
          <a:p>
            <a:pPr marL="457200" lvl="1" indent="0">
              <a:buNone/>
            </a:pPr>
            <a:r>
              <a:rPr lang="en-US" b="1" dirty="0"/>
              <a:t>	}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355947B-A90E-4A5F-90CA-BCF4A5E54D51}"/>
              </a:ext>
            </a:extLst>
          </p:cNvPr>
          <p:cNvSpPr txBox="1">
            <a:spLocks/>
          </p:cNvSpPr>
          <p:nvPr/>
        </p:nvSpPr>
        <p:spPr>
          <a:xfrm>
            <a:off x="8557470" y="396903"/>
            <a:ext cx="3245840" cy="57102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Algoritmo</a:t>
            </a:r>
            <a:r>
              <a:rPr lang="en-US" dirty="0"/>
              <a:t> para </a:t>
            </a:r>
            <a:r>
              <a:rPr lang="en-US" dirty="0" err="1"/>
              <a:t>crear</a:t>
            </a:r>
            <a:r>
              <a:rPr lang="en-US" dirty="0"/>
              <a:t> CSS: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Determinar qué selectores se ven afectados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Determinar qué propiedades de los selectores del Paso 1 necesitan estilizarse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Determinar qué valores deben asignarse a las propiedades encontradas en el Paso 2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s-ES" b="1" dirty="0"/>
              <a:t>Construir el CSS usando la estructura abstracto CSS</a:t>
            </a:r>
            <a:endParaRPr lang="en-US" b="1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5155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61183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Problema: Crear un párrafo con texto azul y un fondo púrpura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selector = </a:t>
            </a:r>
            <a:r>
              <a:rPr lang="en-US" dirty="0" err="1"/>
              <a:t>párrafo</a:t>
            </a:r>
            <a:r>
              <a:rPr lang="en-US" dirty="0"/>
              <a:t> &lt;p&gt;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propiedades</a:t>
            </a:r>
            <a:r>
              <a:rPr lang="en-US" dirty="0"/>
              <a:t> = background-color, color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valores</a:t>
            </a:r>
            <a:r>
              <a:rPr lang="en-US" dirty="0"/>
              <a:t> = purple, blue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 {</a:t>
            </a:r>
          </a:p>
          <a:p>
            <a:pPr marL="457200" lvl="1" indent="0">
              <a:buNone/>
            </a:pPr>
            <a:r>
              <a:rPr lang="en-US" dirty="0"/>
              <a:t>		background-color: purple;</a:t>
            </a:r>
          </a:p>
          <a:p>
            <a:pPr marL="457200" lvl="1" indent="0">
              <a:buNone/>
            </a:pPr>
            <a:r>
              <a:rPr lang="en-US" dirty="0"/>
              <a:t>		color: blue;</a:t>
            </a:r>
          </a:p>
          <a:p>
            <a:pPr marL="457200" lvl="1" indent="0">
              <a:buNone/>
            </a:pPr>
            <a:r>
              <a:rPr lang="en-US" dirty="0"/>
              <a:t>	}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s-ES" dirty="0"/>
              <a:t>Lo anterior es el CSS para estilizar párrafos para tener texto azul y un fondo morado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355947B-A90E-4A5F-90CA-BCF4A5E54D51}"/>
              </a:ext>
            </a:extLst>
          </p:cNvPr>
          <p:cNvSpPr txBox="1">
            <a:spLocks/>
          </p:cNvSpPr>
          <p:nvPr/>
        </p:nvSpPr>
        <p:spPr>
          <a:xfrm>
            <a:off x="8557470" y="396903"/>
            <a:ext cx="3245840" cy="57102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Algoritmo</a:t>
            </a:r>
            <a:r>
              <a:rPr lang="en-US" dirty="0"/>
              <a:t> para </a:t>
            </a:r>
            <a:r>
              <a:rPr lang="en-US" dirty="0" err="1"/>
              <a:t>crear</a:t>
            </a:r>
            <a:r>
              <a:rPr lang="en-US" dirty="0"/>
              <a:t> CSS: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Determinar qué selectores se ven afectados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Determinar qué propiedades de los selectores del Paso 1 necesitan estilizarse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Determinar qué valores deben asignarse a las propiedades encontradas en el Paso 2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Construir el CSS usando la estructura abstracto CSS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8004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30839"/>
            <a:ext cx="12191999" cy="466725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b="1" dirty="0" err="1"/>
              <a:t>Propiedades</a:t>
            </a:r>
            <a:r>
              <a:rPr lang="en-US" b="1" dirty="0"/>
              <a:t> </a:t>
            </a:r>
            <a:r>
              <a:rPr lang="en-US" b="1" dirty="0" err="1"/>
              <a:t>Comunes</a:t>
            </a:r>
            <a:r>
              <a:rPr lang="en-US" b="1" dirty="0"/>
              <a:t>	</a:t>
            </a:r>
            <a:r>
              <a:rPr lang="en-US" b="1" dirty="0" err="1"/>
              <a:t>Descripción</a:t>
            </a:r>
            <a:r>
              <a:rPr lang="en-US" b="1" dirty="0"/>
              <a:t>					</a:t>
            </a:r>
            <a:r>
              <a:rPr lang="en-US" b="1" dirty="0" err="1"/>
              <a:t>Valores</a:t>
            </a:r>
            <a:r>
              <a:rPr lang="en-US" b="1" dirty="0"/>
              <a:t> </a:t>
            </a:r>
            <a:r>
              <a:rPr lang="en-US" b="1" dirty="0" err="1"/>
              <a:t>Comunes</a:t>
            </a:r>
            <a:endParaRPr lang="en-US" b="1" dirty="0"/>
          </a:p>
          <a:p>
            <a:pPr marL="457200" lvl="1" indent="0">
              <a:buNone/>
            </a:pPr>
            <a:r>
              <a:rPr lang="en-US" u="sng" dirty="0"/>
              <a:t>background-color		</a:t>
            </a:r>
            <a:r>
              <a:rPr lang="es-ES" u="sng" dirty="0"/>
              <a:t>Color de fondo del elemento</a:t>
            </a:r>
            <a:r>
              <a:rPr lang="en-US" u="sng" dirty="0"/>
              <a:t>			red, green, gold      </a:t>
            </a:r>
          </a:p>
          <a:p>
            <a:pPr marL="457200" lvl="1" indent="0">
              <a:buNone/>
            </a:pPr>
            <a:r>
              <a:rPr lang="en-US" u="sng" dirty="0"/>
              <a:t>color			</a:t>
            </a:r>
            <a:r>
              <a:rPr lang="es-ES" u="sng" dirty="0"/>
              <a:t>Color del texto del elemento</a:t>
            </a:r>
            <a:r>
              <a:rPr lang="en-US" u="sng" dirty="0"/>
              <a:t>			</a:t>
            </a:r>
            <a:r>
              <a:rPr lang="en-US" u="sng" dirty="0" err="1"/>
              <a:t>azul</a:t>
            </a:r>
            <a:r>
              <a:rPr lang="en-US" u="sng" dirty="0"/>
              <a:t>, orange, white</a:t>
            </a:r>
          </a:p>
          <a:p>
            <a:pPr marL="457200" lvl="1" indent="0">
              <a:buNone/>
            </a:pPr>
            <a:r>
              <a:rPr lang="en-US" u="sng" dirty="0"/>
              <a:t>border			</a:t>
            </a:r>
            <a:r>
              <a:rPr lang="es-ES" u="sng" dirty="0"/>
              <a:t>Borde del elemento [ancho estilo color]</a:t>
            </a:r>
            <a:r>
              <a:rPr lang="en-US" u="sng" dirty="0"/>
              <a:t>	“1px solid black”</a:t>
            </a:r>
          </a:p>
          <a:p>
            <a:pPr marL="457200" lvl="1" indent="0">
              <a:buNone/>
            </a:pPr>
            <a:r>
              <a:rPr lang="en-US" u="sng" dirty="0"/>
              <a:t>cursor			</a:t>
            </a:r>
            <a:r>
              <a:rPr lang="es-ES" u="sng" dirty="0"/>
              <a:t>Cursor para mostrar mientras se 		</a:t>
            </a:r>
            <a:r>
              <a:rPr lang="en-US" u="sng" dirty="0"/>
              <a:t> pointer, default, grab</a:t>
            </a:r>
            <a:endParaRPr lang="es-ES" u="sng" dirty="0"/>
          </a:p>
          <a:p>
            <a:pPr marL="457200" lvl="1" indent="0">
              <a:buNone/>
            </a:pPr>
            <a:r>
              <a:rPr lang="es-ES" dirty="0"/>
              <a:t>				</a:t>
            </a:r>
            <a:r>
              <a:rPr lang="es-ES" u="sng" dirty="0"/>
              <a:t>desplaza el cursor</a:t>
            </a:r>
            <a:endParaRPr lang="en-US" u="sng" dirty="0"/>
          </a:p>
          <a:p>
            <a:pPr marL="457200" lvl="1" indent="0">
              <a:buNone/>
            </a:pPr>
            <a:r>
              <a:rPr lang="en-US" u="sng" dirty="0"/>
              <a:t>float			</a:t>
            </a:r>
            <a:r>
              <a:rPr lang="en-US" u="sng" dirty="0" err="1"/>
              <a:t>Lado</a:t>
            </a:r>
            <a:r>
              <a:rPr lang="en-US" u="sng" dirty="0"/>
              <a:t> al </a:t>
            </a:r>
            <a:r>
              <a:rPr lang="en-US" u="sng" dirty="0" err="1"/>
              <a:t>elemento</a:t>
            </a:r>
            <a:r>
              <a:rPr lang="en-US" u="sng" dirty="0"/>
              <a:t> de </a:t>
            </a:r>
            <a:r>
              <a:rPr lang="en-US" u="sng" dirty="0" err="1"/>
              <a:t>anclaje</a:t>
            </a:r>
            <a:r>
              <a:rPr lang="en-US" u="sng" dirty="0"/>
              <a:t> a		left, right, none</a:t>
            </a:r>
          </a:p>
          <a:p>
            <a:pPr marL="457200" lvl="1" indent="0">
              <a:buNone/>
            </a:pPr>
            <a:r>
              <a:rPr lang="en-US" u="sng" dirty="0"/>
              <a:t>font-family			</a:t>
            </a:r>
            <a:r>
              <a:rPr lang="es-ES" u="sng" dirty="0"/>
              <a:t>Fuente de texto del elemento</a:t>
            </a:r>
            <a:r>
              <a:rPr lang="en-US" u="sng" dirty="0"/>
              <a:t>			Courier, Arial, Gothic</a:t>
            </a:r>
          </a:p>
          <a:p>
            <a:pPr marL="457200" lvl="1" indent="0">
              <a:buNone/>
            </a:pPr>
            <a:r>
              <a:rPr lang="en-US" u="sng" dirty="0"/>
              <a:t>font-size			</a:t>
            </a:r>
            <a:r>
              <a:rPr lang="es-ES" u="sng" dirty="0"/>
              <a:t>Tamaño de la fuente del elemento</a:t>
            </a:r>
            <a:r>
              <a:rPr lang="en-US" u="sng" dirty="0"/>
              <a:t>		12px 24px 48px</a:t>
            </a:r>
          </a:p>
          <a:p>
            <a:pPr marL="457200" lvl="1" indent="0">
              <a:buNone/>
            </a:pPr>
            <a:r>
              <a:rPr lang="en-US" u="sng" dirty="0"/>
              <a:t>rotate			</a:t>
            </a:r>
            <a:r>
              <a:rPr lang="en-US" u="sng" dirty="0" err="1"/>
              <a:t>Rotación</a:t>
            </a:r>
            <a:r>
              <a:rPr lang="en-US" u="sng" dirty="0"/>
              <a:t> del </a:t>
            </a:r>
            <a:r>
              <a:rPr lang="en-US" u="sng" dirty="0" err="1"/>
              <a:t>elemento</a:t>
            </a:r>
            <a:r>
              <a:rPr lang="en-US" u="sng" dirty="0"/>
              <a:t>			45deg, 90deg, 180deg</a:t>
            </a:r>
          </a:p>
        </p:txBody>
      </p:sp>
    </p:spTree>
    <p:extLst>
      <p:ext uri="{BB962C8B-B14F-4D97-AF65-F5344CB8AC3E}">
        <p14:creationId xmlns:p14="http://schemas.microsoft.com/office/powerpoint/2010/main" val="26679510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61183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Crear las siguientes estilizaciones CSS</a:t>
            </a:r>
            <a:r>
              <a:rPr lang="en-US" dirty="0"/>
              <a:t>:</a:t>
            </a:r>
          </a:p>
          <a:p>
            <a:pPr lvl="1"/>
            <a:r>
              <a:rPr lang="es-ES" dirty="0"/>
              <a:t>Encabezados (h1) con texto amarillo</a:t>
            </a:r>
            <a:endParaRPr lang="en-US" dirty="0"/>
          </a:p>
          <a:p>
            <a:pPr lvl="1"/>
            <a:r>
              <a:rPr lang="es-ES" dirty="0" err="1"/>
              <a:t>Divs</a:t>
            </a:r>
            <a:r>
              <a:rPr lang="es-ES" dirty="0"/>
              <a:t> (</a:t>
            </a:r>
            <a:r>
              <a:rPr lang="es-ES" dirty="0" err="1"/>
              <a:t>div</a:t>
            </a:r>
            <a:r>
              <a:rPr lang="es-ES" dirty="0"/>
              <a:t>) con texto al revés y fondo gris</a:t>
            </a:r>
            <a:endParaRPr lang="en-US" dirty="0"/>
          </a:p>
          <a:p>
            <a:pPr lvl="1"/>
            <a:r>
              <a:rPr lang="es-ES" dirty="0"/>
              <a:t>Negritas (b) con fuente de 30pt anclada al lado derecho de la pantalla que cambia el cursor a puntero al pasar el cursor al </a:t>
            </a:r>
            <a:r>
              <a:rPr lang="es-ES" dirty="0" err="1"/>
              <a:t>pas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355947B-A90E-4A5F-90CA-BCF4A5E54D51}"/>
              </a:ext>
            </a:extLst>
          </p:cNvPr>
          <p:cNvSpPr txBox="1">
            <a:spLocks/>
          </p:cNvSpPr>
          <p:nvPr/>
        </p:nvSpPr>
        <p:spPr>
          <a:xfrm>
            <a:off x="8557470" y="396903"/>
            <a:ext cx="3245840" cy="57102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Algoritmo</a:t>
            </a:r>
            <a:r>
              <a:rPr lang="en-US" dirty="0"/>
              <a:t> para </a:t>
            </a:r>
            <a:r>
              <a:rPr lang="en-US" dirty="0" err="1"/>
              <a:t>crear</a:t>
            </a:r>
            <a:r>
              <a:rPr lang="en-US" dirty="0"/>
              <a:t> CSS: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Determinar qué selectores se ven afectados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Determinar qué propiedades de los selectores del Paso 1 necesitan estilizarse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Determinar qué valores deben asignarse a las propiedades encontradas en el Paso 2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Construir el CSS usando la estructura abstracto CSS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98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HyperText</a:t>
            </a:r>
            <a:r>
              <a:rPr lang="en-US" dirty="0"/>
              <a:t> Markup Language, o HTML, </a:t>
            </a:r>
            <a:r>
              <a:rPr lang="es-ES" dirty="0"/>
              <a:t>es el lenguaje utilizado para organizar la información en una página web</a:t>
            </a:r>
            <a:r>
              <a:rPr lang="en-US" dirty="0"/>
              <a:t>.</a:t>
            </a:r>
          </a:p>
          <a:p>
            <a:r>
              <a:rPr lang="es-ES" dirty="0"/>
              <a:t>Las páginas web se crean y guardan en documentos HTML</a:t>
            </a:r>
            <a:r>
              <a:rPr lang="en-US" dirty="0"/>
              <a:t>.</a:t>
            </a:r>
          </a:p>
          <a:p>
            <a:r>
              <a:rPr lang="en-US" dirty="0" err="1"/>
              <a:t>Echemos</a:t>
            </a:r>
            <a:r>
              <a:rPr lang="en-US" dirty="0"/>
              <a:t> un </a:t>
            </a:r>
            <a:r>
              <a:rPr lang="en-US" dirty="0" err="1"/>
              <a:t>vistazo</a:t>
            </a:r>
            <a:r>
              <a:rPr lang="en-US" dirty="0"/>
              <a:t> a un </a:t>
            </a:r>
            <a:r>
              <a:rPr lang="en-US" dirty="0" err="1"/>
              <a:t>documento</a:t>
            </a:r>
            <a:r>
              <a:rPr lang="en-US" dirty="0"/>
              <a:t> HTML.</a:t>
            </a:r>
          </a:p>
        </p:txBody>
      </p:sp>
    </p:spTree>
    <p:extLst>
      <p:ext uri="{BB962C8B-B14F-4D97-AF65-F5344CB8AC3E}">
        <p14:creationId xmlns:p14="http://schemas.microsoft.com/office/powerpoint/2010/main" val="39316139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61183" cy="46672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/>
              <a:t>Crear las siguientes estilizaciones CSS</a:t>
            </a:r>
            <a:r>
              <a:rPr lang="en-US" dirty="0"/>
              <a:t>:</a:t>
            </a:r>
          </a:p>
          <a:p>
            <a:pPr lvl="1"/>
            <a:r>
              <a:rPr lang="es-ES" dirty="0"/>
              <a:t>Encabezados (h1) con texto amarillo</a:t>
            </a:r>
            <a:endParaRPr lang="en-US" dirty="0"/>
          </a:p>
          <a:p>
            <a:pPr marL="914400" lvl="2" indent="0">
              <a:buNone/>
            </a:pPr>
            <a:r>
              <a:rPr lang="en-US" b="1" dirty="0"/>
              <a:t>h1{</a:t>
            </a:r>
          </a:p>
          <a:p>
            <a:pPr marL="914400" lvl="2" indent="0">
              <a:buNone/>
            </a:pPr>
            <a:r>
              <a:rPr lang="en-US" b="1" dirty="0"/>
              <a:t>	color: yellow</a:t>
            </a:r>
          </a:p>
          <a:p>
            <a:pPr marL="914400" lvl="2" indent="0">
              <a:buNone/>
            </a:pPr>
            <a:r>
              <a:rPr lang="en-US" b="1" dirty="0"/>
              <a:t>}</a:t>
            </a:r>
          </a:p>
          <a:p>
            <a:pPr lvl="1"/>
            <a:r>
              <a:rPr lang="es-ES" dirty="0" err="1"/>
              <a:t>Divs</a:t>
            </a:r>
            <a:r>
              <a:rPr lang="es-ES" dirty="0"/>
              <a:t> (</a:t>
            </a:r>
            <a:r>
              <a:rPr lang="es-ES" dirty="0" err="1"/>
              <a:t>div</a:t>
            </a:r>
            <a:r>
              <a:rPr lang="es-ES" dirty="0"/>
              <a:t>) con texto al revés y fondo gris</a:t>
            </a:r>
            <a:endParaRPr lang="en-US" dirty="0"/>
          </a:p>
          <a:p>
            <a:pPr marL="914400" lvl="2" indent="0">
              <a:buNone/>
            </a:pPr>
            <a:r>
              <a:rPr lang="en-US" b="1" dirty="0"/>
              <a:t>div{</a:t>
            </a:r>
          </a:p>
          <a:p>
            <a:pPr marL="914400" lvl="2" indent="0">
              <a:buNone/>
            </a:pPr>
            <a:r>
              <a:rPr lang="en-US" b="1" dirty="0"/>
              <a:t>	rotate: 180deg;</a:t>
            </a:r>
          </a:p>
          <a:p>
            <a:pPr marL="914400" lvl="2" indent="0">
              <a:buNone/>
            </a:pPr>
            <a:r>
              <a:rPr lang="en-US" b="1" dirty="0"/>
              <a:t>	</a:t>
            </a:r>
            <a:r>
              <a:rPr lang="en-US" b="1" dirty="0" err="1"/>
              <a:t>background-color:gray</a:t>
            </a:r>
            <a:endParaRPr lang="en-US" b="1" dirty="0"/>
          </a:p>
          <a:p>
            <a:pPr marL="914400" lvl="2" indent="0">
              <a:buNone/>
            </a:pPr>
            <a:r>
              <a:rPr lang="en-US" b="1" dirty="0"/>
              <a:t>}</a:t>
            </a:r>
          </a:p>
          <a:p>
            <a:pPr lvl="1"/>
            <a:r>
              <a:rPr lang="es-ES" dirty="0"/>
              <a:t>Negritas (b) con fuente de tamaño 30 anclada en el lado derecho de la pantalla que cambia el cursor a puntero al pasar el cursor al pasar el cursor</a:t>
            </a:r>
            <a:endParaRPr lang="en-US" dirty="0"/>
          </a:p>
          <a:p>
            <a:pPr marL="914400" lvl="2" indent="0">
              <a:buNone/>
            </a:pPr>
            <a:r>
              <a:rPr lang="en-US" b="1" dirty="0"/>
              <a:t>b{</a:t>
            </a:r>
          </a:p>
          <a:p>
            <a:pPr marL="914400" lvl="2" indent="0">
              <a:buNone/>
            </a:pPr>
            <a:r>
              <a:rPr lang="en-US" b="1" dirty="0"/>
              <a:t>	font-size: 30px;</a:t>
            </a:r>
          </a:p>
          <a:p>
            <a:pPr marL="914400" lvl="2" indent="0">
              <a:buNone/>
            </a:pPr>
            <a:r>
              <a:rPr lang="en-US" b="1" dirty="0"/>
              <a:t>	float: right;</a:t>
            </a:r>
          </a:p>
          <a:p>
            <a:pPr marL="914400" lvl="2" indent="0">
              <a:buNone/>
            </a:pPr>
            <a:r>
              <a:rPr lang="en-US" b="1" dirty="0"/>
              <a:t>	cursor: pointer</a:t>
            </a:r>
          </a:p>
          <a:p>
            <a:pPr marL="914400" lvl="2" indent="0">
              <a:buNone/>
            </a:pPr>
            <a:r>
              <a:rPr lang="en-US" b="1" dirty="0"/>
              <a:t>}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355947B-A90E-4A5F-90CA-BCF4A5E54D51}"/>
              </a:ext>
            </a:extLst>
          </p:cNvPr>
          <p:cNvSpPr txBox="1">
            <a:spLocks/>
          </p:cNvSpPr>
          <p:nvPr/>
        </p:nvSpPr>
        <p:spPr>
          <a:xfrm>
            <a:off x="8557470" y="396903"/>
            <a:ext cx="3245840" cy="57102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Algoritmo</a:t>
            </a:r>
            <a:r>
              <a:rPr lang="en-US" dirty="0"/>
              <a:t> para </a:t>
            </a:r>
            <a:r>
              <a:rPr lang="en-US" dirty="0" err="1"/>
              <a:t>crear</a:t>
            </a:r>
            <a:r>
              <a:rPr lang="en-US" dirty="0"/>
              <a:t> CSS: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Determinar qué selectores se ven afectados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Determinar qué propiedades de los selectores del Paso 1 necesitan estilizarse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Determinar qué valores deben asignarse a las propiedades encontradas en el Paso 2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Construir el CSS usando la estructura abstracto CSS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847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&lt;!DOCTYPE html&gt;		</a:t>
            </a:r>
          </a:p>
          <a:p>
            <a:pPr marL="0" indent="0">
              <a:buNone/>
            </a:pPr>
            <a:r>
              <a:rPr lang="en-US" dirty="0"/>
              <a:t>    &lt;html&gt;</a:t>
            </a:r>
          </a:p>
          <a:p>
            <a:pPr marL="0" indent="0">
              <a:buNone/>
            </a:pPr>
            <a:r>
              <a:rPr lang="en-US" dirty="0"/>
              <a:t>        &lt;title&gt;</a:t>
            </a:r>
          </a:p>
          <a:p>
            <a:pPr marL="0" indent="0">
              <a:buNone/>
            </a:pPr>
            <a:r>
              <a:rPr lang="en-US" dirty="0"/>
              <a:t>            Primera </a:t>
            </a:r>
            <a:r>
              <a:rPr lang="en-US" dirty="0" err="1"/>
              <a:t>Página</a:t>
            </a:r>
            <a:r>
              <a:rPr lang="en-US" dirty="0"/>
              <a:t> Web</a:t>
            </a:r>
          </a:p>
          <a:p>
            <a:pPr marL="0" indent="0">
              <a:buNone/>
            </a:pPr>
            <a:r>
              <a:rPr lang="en-US" dirty="0"/>
              <a:t>        &lt;/title&gt;</a:t>
            </a:r>
          </a:p>
          <a:p>
            <a:pPr marL="0" indent="0">
              <a:buNone/>
            </a:pPr>
            <a:r>
              <a:rPr lang="en-US" dirty="0"/>
              <a:t>        &lt;body&gt;</a:t>
            </a:r>
          </a:p>
          <a:p>
            <a:pPr marL="0" indent="0">
              <a:buNone/>
            </a:pPr>
            <a:r>
              <a:rPr lang="en-US" dirty="0"/>
              <a:t>            Hola Mundo!</a:t>
            </a:r>
          </a:p>
          <a:p>
            <a:pPr marL="0" indent="0">
              <a:buNone/>
            </a:pPr>
            <a:r>
              <a:rPr lang="en-US" dirty="0"/>
              <a:t>        &lt;/body&gt;</a:t>
            </a:r>
          </a:p>
          <a:p>
            <a:pPr marL="0" indent="0">
              <a:buNone/>
            </a:pPr>
            <a:r>
              <a:rPr lang="en-US" dirty="0"/>
              <a:t>    &lt;/html&gt;</a:t>
            </a:r>
          </a:p>
        </p:txBody>
      </p:sp>
    </p:spTree>
    <p:extLst>
      <p:ext uri="{BB962C8B-B14F-4D97-AF65-F5344CB8AC3E}">
        <p14:creationId xmlns:p14="http://schemas.microsoft.com/office/powerpoint/2010/main" val="1604806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&lt;!DOCTYPE html&gt;	</a:t>
            </a:r>
            <a:r>
              <a:rPr lang="en-US" dirty="0"/>
              <a:t>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&lt;html&gt;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&lt;title&gt;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Primera </a:t>
            </a:r>
            <a:r>
              <a:rPr lang="en-US" dirty="0" err="1"/>
              <a:t>Página</a:t>
            </a:r>
            <a:r>
              <a:rPr lang="en-US" dirty="0"/>
              <a:t> Web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&lt;/title&gt;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&lt;body&gt;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Hola Mundo!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&lt;/body&gt;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&lt;/html&gt;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B891B5E-EDA4-4262-AF1F-F1C109AA0865}"/>
              </a:ext>
            </a:extLst>
          </p:cNvPr>
          <p:cNvSpPr/>
          <p:nvPr/>
        </p:nvSpPr>
        <p:spPr>
          <a:xfrm>
            <a:off x="4183310" y="351315"/>
            <a:ext cx="1912690" cy="7977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1. </a:t>
            </a:r>
            <a:r>
              <a:rPr lang="es-ES" sz="1600" dirty="0"/>
              <a:t>Declara el archivo como un archivo HTML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91536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&lt;!DOCTYPE html&gt;		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&lt;html&gt;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&lt;title&gt;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Primera </a:t>
            </a:r>
            <a:r>
              <a:rPr lang="en-US" dirty="0" err="1"/>
              <a:t>Página</a:t>
            </a:r>
            <a:r>
              <a:rPr lang="en-US" dirty="0"/>
              <a:t> Web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&lt;/title&gt;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&lt;body&gt;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Hola Mundo!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&lt;/body&gt;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&lt;/html&gt;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B891B5E-EDA4-4262-AF1F-F1C109AA0865}"/>
              </a:ext>
            </a:extLst>
          </p:cNvPr>
          <p:cNvSpPr/>
          <p:nvPr/>
        </p:nvSpPr>
        <p:spPr>
          <a:xfrm>
            <a:off x="4183310" y="351315"/>
            <a:ext cx="1912690" cy="7977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1. </a:t>
            </a:r>
            <a:r>
              <a:rPr lang="es-ES" sz="1600" dirty="0"/>
              <a:t>Declara el archivo como un archivo HTML</a:t>
            </a:r>
            <a:endParaRPr lang="en-US" sz="16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B4D01B-FDC7-48A1-9E2E-9C3D283FA204}"/>
              </a:ext>
            </a:extLst>
          </p:cNvPr>
          <p:cNvSpPr/>
          <p:nvPr/>
        </p:nvSpPr>
        <p:spPr>
          <a:xfrm>
            <a:off x="6263780" y="357467"/>
            <a:ext cx="2880220" cy="7977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2. Tag de </a:t>
            </a:r>
            <a:r>
              <a:rPr lang="en-US" sz="1600" dirty="0" err="1"/>
              <a:t>apertura</a:t>
            </a:r>
            <a:r>
              <a:rPr lang="en-US" sz="1600" dirty="0"/>
              <a:t> para </a:t>
            </a:r>
            <a:r>
              <a:rPr lang="en-US" sz="1600" dirty="0" err="1"/>
              <a:t>contenido</a:t>
            </a:r>
            <a:r>
              <a:rPr lang="en-US" sz="1600" dirty="0"/>
              <a:t> HTML dentro de la </a:t>
            </a:r>
            <a:r>
              <a:rPr lang="en-US" sz="1600" dirty="0" err="1"/>
              <a:t>página</a:t>
            </a:r>
            <a:r>
              <a:rPr lang="en-US" sz="1600" dirty="0"/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3357224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&lt;!DOCTYPE html&gt;	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&lt;html&gt;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   &lt;title&gt;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Primera </a:t>
            </a:r>
            <a:r>
              <a:rPr lang="en-US" dirty="0" err="1"/>
              <a:t>Página</a:t>
            </a:r>
            <a:r>
              <a:rPr lang="en-US" dirty="0"/>
              <a:t> Web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&lt;/title&gt;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&lt;body&gt;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Hola Mundo!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&lt;/body&gt;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&lt;/html&gt;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B891B5E-EDA4-4262-AF1F-F1C109AA0865}"/>
              </a:ext>
            </a:extLst>
          </p:cNvPr>
          <p:cNvSpPr/>
          <p:nvPr/>
        </p:nvSpPr>
        <p:spPr>
          <a:xfrm>
            <a:off x="4183310" y="351315"/>
            <a:ext cx="1912690" cy="7977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1. </a:t>
            </a:r>
            <a:r>
              <a:rPr lang="es-ES" sz="1600" dirty="0"/>
              <a:t>Declara el archivo como un archivo HTML</a:t>
            </a:r>
            <a:endParaRPr lang="en-US" sz="16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B4D01B-FDC7-48A1-9E2E-9C3D283FA204}"/>
              </a:ext>
            </a:extLst>
          </p:cNvPr>
          <p:cNvSpPr/>
          <p:nvPr/>
        </p:nvSpPr>
        <p:spPr>
          <a:xfrm>
            <a:off x="6263780" y="357467"/>
            <a:ext cx="2880220" cy="7977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2. Tag de </a:t>
            </a:r>
            <a:r>
              <a:rPr lang="en-US" sz="1600" dirty="0" err="1"/>
              <a:t>apertura</a:t>
            </a:r>
            <a:r>
              <a:rPr lang="en-US" sz="1600" dirty="0"/>
              <a:t> para </a:t>
            </a:r>
            <a:r>
              <a:rPr lang="en-US" sz="1600" dirty="0" err="1"/>
              <a:t>contenido</a:t>
            </a:r>
            <a:r>
              <a:rPr lang="en-US" sz="1600" dirty="0"/>
              <a:t> HTML dentro de la </a:t>
            </a:r>
            <a:r>
              <a:rPr lang="en-US" sz="1600" dirty="0" err="1"/>
              <a:t>página</a:t>
            </a:r>
            <a:r>
              <a:rPr lang="en-US" sz="1600" dirty="0"/>
              <a:t> web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085642-CB11-4F0E-9718-1B10E04755A6}"/>
              </a:ext>
            </a:extLst>
          </p:cNvPr>
          <p:cNvSpPr/>
          <p:nvPr/>
        </p:nvSpPr>
        <p:spPr>
          <a:xfrm>
            <a:off x="9233483" y="395302"/>
            <a:ext cx="2880220" cy="6326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3. Tag de </a:t>
            </a:r>
            <a:r>
              <a:rPr lang="en-US" sz="1600" dirty="0" err="1"/>
              <a:t>apertura</a:t>
            </a:r>
            <a:r>
              <a:rPr lang="en-US" sz="1600" dirty="0"/>
              <a:t> para el </a:t>
            </a:r>
            <a:r>
              <a:rPr lang="en-US" sz="1600" dirty="0" err="1"/>
              <a:t>título</a:t>
            </a:r>
            <a:r>
              <a:rPr lang="en-US" sz="1600" dirty="0"/>
              <a:t> del </a:t>
            </a:r>
            <a:r>
              <a:rPr lang="en-US" sz="1600" dirty="0" err="1"/>
              <a:t>documento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94162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&lt;!DOCTYPE html&gt;	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&lt;html&gt;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&lt;title&gt;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       Primera </a:t>
            </a:r>
            <a:r>
              <a:rPr lang="en-US" b="1" dirty="0" err="1"/>
              <a:t>Página</a:t>
            </a:r>
            <a:r>
              <a:rPr lang="en-US" b="1" dirty="0"/>
              <a:t> Web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&lt;/title&gt;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&lt;body&gt;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Hola Mundo!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&lt;/body&gt;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&lt;/html&gt;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B891B5E-EDA4-4262-AF1F-F1C109AA0865}"/>
              </a:ext>
            </a:extLst>
          </p:cNvPr>
          <p:cNvSpPr/>
          <p:nvPr/>
        </p:nvSpPr>
        <p:spPr>
          <a:xfrm>
            <a:off x="4183310" y="351315"/>
            <a:ext cx="1912690" cy="7977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1. </a:t>
            </a:r>
            <a:r>
              <a:rPr lang="es-ES" sz="1600" dirty="0"/>
              <a:t>Declara el archivo como un archivo HTML</a:t>
            </a:r>
            <a:endParaRPr lang="en-US" sz="16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B4D01B-FDC7-48A1-9E2E-9C3D283FA204}"/>
              </a:ext>
            </a:extLst>
          </p:cNvPr>
          <p:cNvSpPr/>
          <p:nvPr/>
        </p:nvSpPr>
        <p:spPr>
          <a:xfrm>
            <a:off x="6263780" y="357467"/>
            <a:ext cx="2880220" cy="7977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2. Tag de </a:t>
            </a:r>
            <a:r>
              <a:rPr lang="en-US" sz="1600" dirty="0" err="1"/>
              <a:t>apertura</a:t>
            </a:r>
            <a:r>
              <a:rPr lang="en-US" sz="1600" dirty="0"/>
              <a:t> para </a:t>
            </a:r>
            <a:r>
              <a:rPr lang="en-US" sz="1600" dirty="0" err="1"/>
              <a:t>contenido</a:t>
            </a:r>
            <a:r>
              <a:rPr lang="en-US" sz="1600" dirty="0"/>
              <a:t> HTML dentro de la </a:t>
            </a:r>
            <a:r>
              <a:rPr lang="en-US" sz="1600" dirty="0" err="1"/>
              <a:t>página</a:t>
            </a:r>
            <a:r>
              <a:rPr lang="en-US" sz="1600" dirty="0"/>
              <a:t> web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085642-CB11-4F0E-9718-1B10E04755A6}"/>
              </a:ext>
            </a:extLst>
          </p:cNvPr>
          <p:cNvSpPr/>
          <p:nvPr/>
        </p:nvSpPr>
        <p:spPr>
          <a:xfrm>
            <a:off x="9233483" y="395302"/>
            <a:ext cx="2880220" cy="6326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3. Tag de </a:t>
            </a:r>
            <a:r>
              <a:rPr lang="en-US" sz="1600" dirty="0" err="1"/>
              <a:t>apertura</a:t>
            </a:r>
            <a:r>
              <a:rPr lang="en-US" sz="1600" dirty="0"/>
              <a:t> para el </a:t>
            </a:r>
            <a:r>
              <a:rPr lang="en-US" sz="1600" dirty="0" err="1"/>
              <a:t>título</a:t>
            </a:r>
            <a:r>
              <a:rPr lang="en-US" sz="1600" dirty="0"/>
              <a:t> del </a:t>
            </a:r>
            <a:r>
              <a:rPr lang="en-US" sz="1600" dirty="0" err="1"/>
              <a:t>documento</a:t>
            </a:r>
            <a:endParaRPr lang="en-US" sz="16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B394FC-5175-4A05-A447-7653B755AEA8}"/>
              </a:ext>
            </a:extLst>
          </p:cNvPr>
          <p:cNvSpPr/>
          <p:nvPr/>
        </p:nvSpPr>
        <p:spPr>
          <a:xfrm>
            <a:off x="4736984" y="1193021"/>
            <a:ext cx="2880220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600" dirty="0"/>
              <a:t>4. El título de la página web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41047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0B5B77A830FC46B2AE00BAF7D52A54" ma:contentTypeVersion="8" ma:contentTypeDescription="Create a new document." ma:contentTypeScope="" ma:versionID="c49ab60c24c5404d00352c7897dfe60e">
  <xsd:schema xmlns:xsd="http://www.w3.org/2001/XMLSchema" xmlns:xs="http://www.w3.org/2001/XMLSchema" xmlns:p="http://schemas.microsoft.com/office/2006/metadata/properties" xmlns:ns3="8c07c512-1ff3-44bd-87df-82ef976e112f" targetNamespace="http://schemas.microsoft.com/office/2006/metadata/properties" ma:root="true" ma:fieldsID="55738ef3edeacc6a5b0aa7ce2a2926d8" ns3:_="">
    <xsd:import namespace="8c07c512-1ff3-44bd-87df-82ef976e112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07c512-1ff3-44bd-87df-82ef976e11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C34DC37-16A5-415B-BA82-73F1AF4BAEE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4DC3C4-30AB-4C05-AE8F-83899FA29686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8c07c512-1ff3-44bd-87df-82ef976e112f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FE15637-E2E3-4C52-B728-AB4C7B92D0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07c512-1ff3-44bd-87df-82ef976e11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2935</Words>
  <Application>Microsoft Office PowerPoint</Application>
  <PresentationFormat>Widescreen</PresentationFormat>
  <Paragraphs>449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Conferencia 8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Tags de Común</vt:lpstr>
      <vt:lpstr>Tags de Común</vt:lpstr>
      <vt:lpstr>Tags de Común</vt:lpstr>
      <vt:lpstr>Tags de Común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8</dc:title>
  <dc:creator>Joshua Gross</dc:creator>
  <cp:lastModifiedBy>Joshua Gross</cp:lastModifiedBy>
  <cp:revision>10</cp:revision>
  <dcterms:created xsi:type="dcterms:W3CDTF">2023-09-14T12:47:02Z</dcterms:created>
  <dcterms:modified xsi:type="dcterms:W3CDTF">2023-09-27T19:59:05Z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0x010100560B5B77A830FC46B2AE00BAF7D52A54</vt:lpwstr>
  </property>
</Properties>
</file>