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Project 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Designing a School Store Website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Designing a School Store Website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You and two others will design the visual layout for a website for the school store. </a:t>
            </a:r>
            <a:endParaRPr lang="en-US"/>
          </a:p>
          <a:p>
            <a:r>
              <a:rPr lang="en-US"/>
              <a:t>Per the user requirements, your design should include </a:t>
            </a:r>
            <a:r>
              <a:rPr lang="en-US" b="1"/>
              <a:t>at a minimum</a:t>
            </a:r>
            <a:r>
              <a:rPr lang="en-US"/>
              <a:t> the following components:</a:t>
            </a:r>
            <a:endParaRPr lang="en-US"/>
          </a:p>
          <a:p>
            <a:pPr lvl="1"/>
            <a:r>
              <a:rPr lang="en-US"/>
              <a:t>A page showing new items and deals currently being ran</a:t>
            </a:r>
            <a:endParaRPr lang="en-US"/>
          </a:p>
          <a:p>
            <a:pPr lvl="1"/>
            <a:r>
              <a:rPr lang="en-US"/>
              <a:t>A page containing all items currently on sale at the store</a:t>
            </a:r>
            <a:endParaRPr lang="en-US"/>
          </a:p>
          <a:p>
            <a:pPr lvl="1"/>
            <a:r>
              <a:rPr lang="en-US"/>
              <a:t>A page showing the user’s current login information</a:t>
            </a:r>
            <a:endParaRPr lang="en-US"/>
          </a:p>
          <a:p>
            <a:pPr lvl="1"/>
            <a:r>
              <a:rPr lang="en-US"/>
              <a:t>A page that the user completes their purchase on</a:t>
            </a:r>
            <a:endParaRPr lang="en-US"/>
          </a:p>
          <a:p>
            <a:pPr lvl="1"/>
            <a:r>
              <a:rPr lang="en-US"/>
              <a:t>A page where users can submit comments, ideas, requests, and concerns to the store owner</a:t>
            </a:r>
            <a:endParaRPr lang="en-US"/>
          </a:p>
          <a:p>
            <a:pPr lvl="0"/>
            <a:r>
              <a:rPr lang="en-US"/>
              <a:t>Your website will display this information in any format and language your group chooses</a:t>
            </a:r>
            <a:endParaRPr lang="en-US"/>
          </a:p>
          <a:p>
            <a:pPr lvl="0"/>
            <a:r>
              <a:rPr lang="en-US"/>
              <a:t>You will design and present your website to the class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Presentation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3</vt:lpstr>
      <vt:lpstr>Visual Layout of a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Mr. Gross</dc:creator>
  <cp:lastModifiedBy>Mr. Gross</cp:lastModifiedBy>
  <cp:revision>6</cp:revision>
  <dcterms:created xsi:type="dcterms:W3CDTF">2023-09-09T01:10:00Z</dcterms:created>
  <dcterms:modified xsi:type="dcterms:W3CDTF">2023-09-14T23:03:30Z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7471C8C5663546D6A466B511425916DB_13</vt:lpwstr>
  </property>
  <property fmtid="{D5CDD505-2E9C-101B-9397-08002B2CF9AE}" pid="3" name="KSOProductBuildVer">
    <vt:lpwstr>1033-12.2.0.13208</vt:lpwstr>
  </property>
</Properties>
</file>