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dirty="0">
                <a:latin typeface="+mn-lt"/>
                <a:cs typeface="+mn-lt"/>
                <a:sym typeface="+mn-ea"/>
              </a:rPr>
              <a:t>Presentation 3 Project Rubric</a:t>
            </a:r>
            <a:endParaRPr lang="en-US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7025" y="1825625"/>
          <a:ext cx="11702415" cy="3060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/>
                <a:gridCol w="2628900"/>
                <a:gridCol w="461899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Design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Technical Expertise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lvl="1"/>
                      <a:r>
                        <a:rPr lang="en-US" sz="1400"/>
                        <a:t>3: Project includes all of the following pages: 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new items and deals currently being ran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containing all items currently on sale at the store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the user’s current login information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that the user completes their purchase on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where users can submit comments, ideas, requests, and concerns to the store owner</a:t>
                      </a:r>
                      <a:endParaRPr lang="en-US" sz="1400"/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Design and user flow of the website is intuitive and causes minimal frustration to the 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Project makes use of a majority of web design components discussed in class in a way that makes sense for the design of the project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Project is missing up to two of the above pages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Up to two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N/A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Project is missing up to three of the above pages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Up to five instances of poor design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N/A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is missing more than three pages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More than five instances of poor design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uses little to no web design components discussed in class or was not attempted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2982" y="1280160"/>
          <a:ext cx="102765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/>
                <a:gridCol w="2569129"/>
                <a:gridCol w="2569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Team Synergy (solo = instant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had less than 3 awkward pauses and filler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answered all student and teacher questions sufficiently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 – presenter(s) distributed work evenly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5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2 occasions of insufficient answers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10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4 occasions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 – present(</a:t>
                      </a:r>
                      <a:r>
                        <a:rPr lang="en-US" dirty="0" err="1"/>
                        <a:t>ers</a:t>
                      </a:r>
                      <a:r>
                        <a:rPr lang="en-US" dirty="0"/>
                        <a:t>) did not evenly distribute work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10 occasions or not attempted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4 occasions or not attempted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 – no attempt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3913" y="369116"/>
            <a:ext cx="82442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ym typeface="+mn-ea"/>
              </a:rPr>
              <a:t>Presentation 3 Presentation Rubric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WPS Presentation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Presentation 2 Project Rubric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2 - Visual Layout of a Website Rubric</dc:title>
  <dc:creator>Mr. Gross</dc:creator>
  <cp:lastModifiedBy>Mr. Gross</cp:lastModifiedBy>
  <cp:revision>7</cp:revision>
  <dcterms:created xsi:type="dcterms:W3CDTF">2023-09-09T01:20:00Z</dcterms:created>
  <dcterms:modified xsi:type="dcterms:W3CDTF">2023-09-14T22:53:45Z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6D3DE0478A024D2DBEFBD8EDAE9458AC_13</vt:lpwstr>
  </property>
  <property fmtid="{D5CDD505-2E9C-101B-9397-08002B2CF9AE}" pid="3" name="KSOProductBuildVer">
    <vt:lpwstr>1033-12.2.0.13208</vt:lpwstr>
  </property>
</Properties>
</file>