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0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350" r:id="rId32"/>
    <p:sldId id="351" r:id="rId33"/>
    <p:sldId id="356" r:id="rId34"/>
    <p:sldId id="357" r:id="rId35"/>
    <p:sldId id="358" r:id="rId36"/>
    <p:sldId id="359" r:id="rId37"/>
    <p:sldId id="360" r:id="rId38"/>
    <p:sldId id="361" r:id="rId39"/>
    <p:sldId id="362" r:id="rId40"/>
    <p:sldId id="363" r:id="rId41"/>
    <p:sldId id="352" r:id="rId42"/>
    <p:sldId id="354" r:id="rId43"/>
    <p:sldId id="353" r:id="rId44"/>
    <p:sldId id="355" r:id="rId45"/>
    <p:sldId id="364" r:id="rId46"/>
    <p:sldId id="365" r:id="rId47"/>
    <p:sldId id="367" r:id="rId48"/>
    <p:sldId id="368" r:id="rId49"/>
    <p:sldId id="369" r:id="rId50"/>
    <p:sldId id="370" r:id="rId51"/>
    <p:sldId id="371" r:id="rId52"/>
    <p:sldId id="372" r:id="rId53"/>
    <p:sldId id="373" r:id="rId54"/>
    <p:sldId id="374" r:id="rId55"/>
    <p:sldId id="375" r:id="rId56"/>
    <p:sldId id="376" r:id="rId57"/>
    <p:sldId id="377" r:id="rId58"/>
    <p:sldId id="378" r:id="rId59"/>
    <p:sldId id="379" r:id="rId60"/>
    <p:sldId id="380" r:id="rId61"/>
    <p:sldId id="381" r:id="rId62"/>
    <p:sldId id="382" r:id="rId63"/>
    <p:sldId id="383" r:id="rId64"/>
    <p:sldId id="384" r:id="rId65"/>
    <p:sldId id="385" r:id="rId66"/>
    <p:sldId id="386" r:id="rId67"/>
    <p:sldId id="387" r:id="rId68"/>
    <p:sldId id="388" r:id="rId69"/>
    <p:sldId id="389" r:id="rId70"/>
    <p:sldId id="390" r:id="rId71"/>
    <p:sldId id="391" r:id="rId72"/>
    <p:sldId id="392" r:id="rId73"/>
    <p:sldId id="393" r:id="rId74"/>
    <p:sldId id="394" r:id="rId75"/>
    <p:sldId id="395" r:id="rId76"/>
    <p:sldId id="396" r:id="rId77"/>
    <p:sldId id="397" r:id="rId78"/>
    <p:sldId id="398" r:id="rId79"/>
    <p:sldId id="399" r:id="rId80"/>
    <p:sldId id="400" r:id="rId81"/>
    <p:sldId id="286" r:id="rId82"/>
    <p:sldId id="282" r:id="rId83"/>
    <p:sldId id="285" r:id="rId84"/>
    <p:sldId id="284" r:id="rId85"/>
    <p:sldId id="317" r:id="rId86"/>
    <p:sldId id="318" r:id="rId87"/>
    <p:sldId id="287" r:id="rId88"/>
    <p:sldId id="288" r:id="rId89"/>
    <p:sldId id="289" r:id="rId90"/>
    <p:sldId id="290" r:id="rId91"/>
    <p:sldId id="291" r:id="rId92"/>
    <p:sldId id="292" r:id="rId93"/>
    <p:sldId id="293" r:id="rId94"/>
    <p:sldId id="294" r:id="rId95"/>
    <p:sldId id="295" r:id="rId96"/>
    <p:sldId id="296" r:id="rId97"/>
    <p:sldId id="297" r:id="rId98"/>
    <p:sldId id="298" r:id="rId99"/>
    <p:sldId id="299" r:id="rId100"/>
    <p:sldId id="300" r:id="rId101"/>
    <p:sldId id="301" r:id="rId102"/>
    <p:sldId id="302" r:id="rId103"/>
    <p:sldId id="303" r:id="rId104"/>
    <p:sldId id="304" r:id="rId105"/>
    <p:sldId id="305" r:id="rId106"/>
    <p:sldId id="306" r:id="rId107"/>
    <p:sldId id="307" r:id="rId108"/>
    <p:sldId id="308" r:id="rId109"/>
    <p:sldId id="309" r:id="rId110"/>
    <p:sldId id="310" r:id="rId111"/>
    <p:sldId id="311" r:id="rId112"/>
    <p:sldId id="312" r:id="rId113"/>
    <p:sldId id="313" r:id="rId114"/>
    <p:sldId id="314" r:id="rId115"/>
    <p:sldId id="315" r:id="rId116"/>
    <p:sldId id="316" r:id="rId1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13" Type="http://schemas.openxmlformats.org/officeDocument/2006/relationships/slide" Target="slides/slide108.xml"/><Relationship Id="rId118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16" Type="http://schemas.openxmlformats.org/officeDocument/2006/relationships/slide" Target="slides/slide11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11" Type="http://schemas.openxmlformats.org/officeDocument/2006/relationships/slide" Target="slides/slide10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14" Type="http://schemas.openxmlformats.org/officeDocument/2006/relationships/slide" Target="slides/slide109.xml"/><Relationship Id="rId119" Type="http://schemas.openxmlformats.org/officeDocument/2006/relationships/viewProps" Target="viewProp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theme" Target="theme/theme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" Type="http://schemas.openxmlformats.org/officeDocument/2006/relationships/customXml" Target="../customXml/item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Gross" userId="7bb6a70e-9d37-46e4-96de-748557707bd0" providerId="ADAL" clId="{DB3FC2DE-83E0-460A-8AF5-2956BCBFAFCB}"/>
    <pc:docChg chg="undo custSel addSld delSld modSld sldOrd">
      <pc:chgData name="Joshua Gross" userId="7bb6a70e-9d37-46e4-96de-748557707bd0" providerId="ADAL" clId="{DB3FC2DE-83E0-460A-8AF5-2956BCBFAFCB}" dt="2023-10-03T20:59:13.064" v="5294" actId="1076"/>
      <pc:docMkLst>
        <pc:docMk/>
      </pc:docMkLst>
      <pc:sldChg chg="modSp">
        <pc:chgData name="Joshua Gross" userId="7bb6a70e-9d37-46e4-96de-748557707bd0" providerId="ADAL" clId="{DB3FC2DE-83E0-460A-8AF5-2956BCBFAFCB}" dt="2023-09-27T20:18:34.620" v="0" actId="113"/>
        <pc:sldMkLst>
          <pc:docMk/>
          <pc:sldMk cId="0" sldId="266"/>
        </pc:sldMkLst>
        <pc:spChg chg="mod">
          <ac:chgData name="Joshua Gross" userId="7bb6a70e-9d37-46e4-96de-748557707bd0" providerId="ADAL" clId="{DB3FC2DE-83E0-460A-8AF5-2956BCBFAFCB}" dt="2023-09-27T20:18:34.620" v="0" actId="113"/>
          <ac:spMkLst>
            <pc:docMk/>
            <pc:sldMk cId="0" sldId="266"/>
            <ac:spMk id="3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19:18.152" v="11" actId="113"/>
        <pc:sldMkLst>
          <pc:docMk/>
          <pc:sldMk cId="0" sldId="268"/>
        </pc:sldMkLst>
        <pc:spChg chg="mod">
          <ac:chgData name="Joshua Gross" userId="7bb6a70e-9d37-46e4-96de-748557707bd0" providerId="ADAL" clId="{DB3FC2DE-83E0-460A-8AF5-2956BCBFAFCB}" dt="2023-09-27T20:19:18.152" v="11" actId="113"/>
          <ac:spMkLst>
            <pc:docMk/>
            <pc:sldMk cId="0" sldId="268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19:13.673" v="9" actId="113"/>
        <pc:sldMkLst>
          <pc:docMk/>
          <pc:sldMk cId="0" sldId="269"/>
        </pc:sldMkLst>
        <pc:spChg chg="mod">
          <ac:chgData name="Joshua Gross" userId="7bb6a70e-9d37-46e4-96de-748557707bd0" providerId="ADAL" clId="{DB3FC2DE-83E0-460A-8AF5-2956BCBFAFCB}" dt="2023-09-27T20:18:43.121" v="1" actId="113"/>
          <ac:spMkLst>
            <pc:docMk/>
            <pc:sldMk cId="0" sldId="269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09-27T20:19:13.673" v="9" actId="113"/>
          <ac:spMkLst>
            <pc:docMk/>
            <pc:sldMk cId="0" sldId="269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19:24.281" v="12" actId="113"/>
        <pc:sldMkLst>
          <pc:docMk/>
          <pc:sldMk cId="0" sldId="270"/>
        </pc:sldMkLst>
        <pc:spChg chg="mod">
          <ac:chgData name="Joshua Gross" userId="7bb6a70e-9d37-46e4-96de-748557707bd0" providerId="ADAL" clId="{DB3FC2DE-83E0-460A-8AF5-2956BCBFAFCB}" dt="2023-09-27T20:19:24.281" v="12" actId="113"/>
          <ac:spMkLst>
            <pc:docMk/>
            <pc:sldMk cId="0" sldId="270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19:27.602" v="13" actId="113"/>
        <pc:sldMkLst>
          <pc:docMk/>
          <pc:sldMk cId="0" sldId="271"/>
        </pc:sldMkLst>
        <pc:spChg chg="mod">
          <ac:chgData name="Joshua Gross" userId="7bb6a70e-9d37-46e4-96de-748557707bd0" providerId="ADAL" clId="{DB3FC2DE-83E0-460A-8AF5-2956BCBFAFCB}" dt="2023-09-27T20:19:27.602" v="13" actId="113"/>
          <ac:spMkLst>
            <pc:docMk/>
            <pc:sldMk cId="0" sldId="271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19:30.938" v="14" actId="113"/>
        <pc:sldMkLst>
          <pc:docMk/>
          <pc:sldMk cId="0" sldId="272"/>
        </pc:sldMkLst>
        <pc:spChg chg="mod">
          <ac:chgData name="Joshua Gross" userId="7bb6a70e-9d37-46e4-96de-748557707bd0" providerId="ADAL" clId="{DB3FC2DE-83E0-460A-8AF5-2956BCBFAFCB}" dt="2023-09-27T20:18:47.689" v="2" actId="113"/>
          <ac:spMkLst>
            <pc:docMk/>
            <pc:sldMk cId="0" sldId="272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09-27T20:19:30.938" v="14" actId="113"/>
          <ac:spMkLst>
            <pc:docMk/>
            <pc:sldMk cId="0" sldId="272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19:34.647" v="15" actId="113"/>
        <pc:sldMkLst>
          <pc:docMk/>
          <pc:sldMk cId="0" sldId="273"/>
        </pc:sldMkLst>
        <pc:spChg chg="mod">
          <ac:chgData name="Joshua Gross" userId="7bb6a70e-9d37-46e4-96de-748557707bd0" providerId="ADAL" clId="{DB3FC2DE-83E0-460A-8AF5-2956BCBFAFCB}" dt="2023-09-27T20:19:34.647" v="15" actId="113"/>
          <ac:spMkLst>
            <pc:docMk/>
            <pc:sldMk cId="0" sldId="273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19:38.689" v="16" actId="113"/>
        <pc:sldMkLst>
          <pc:docMk/>
          <pc:sldMk cId="0" sldId="274"/>
        </pc:sldMkLst>
        <pc:spChg chg="mod">
          <ac:chgData name="Joshua Gross" userId="7bb6a70e-9d37-46e4-96de-748557707bd0" providerId="ADAL" clId="{DB3FC2DE-83E0-460A-8AF5-2956BCBFAFCB}" dt="2023-09-27T20:19:38.689" v="16" actId="113"/>
          <ac:spMkLst>
            <pc:docMk/>
            <pc:sldMk cId="0" sldId="274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19:41.385" v="17" actId="113"/>
        <pc:sldMkLst>
          <pc:docMk/>
          <pc:sldMk cId="0" sldId="275"/>
        </pc:sldMkLst>
        <pc:spChg chg="mod">
          <ac:chgData name="Joshua Gross" userId="7bb6a70e-9d37-46e4-96de-748557707bd0" providerId="ADAL" clId="{DB3FC2DE-83E0-460A-8AF5-2956BCBFAFCB}" dt="2023-09-27T20:18:56.567" v="7" actId="113"/>
          <ac:spMkLst>
            <pc:docMk/>
            <pc:sldMk cId="0" sldId="275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09-27T20:19:41.385" v="17" actId="113"/>
          <ac:spMkLst>
            <pc:docMk/>
            <pc:sldMk cId="0" sldId="275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19:45.169" v="18" actId="113"/>
        <pc:sldMkLst>
          <pc:docMk/>
          <pc:sldMk cId="0" sldId="276"/>
        </pc:sldMkLst>
        <pc:spChg chg="mod">
          <ac:chgData name="Joshua Gross" userId="7bb6a70e-9d37-46e4-96de-748557707bd0" providerId="ADAL" clId="{DB3FC2DE-83E0-460A-8AF5-2956BCBFAFCB}" dt="2023-09-27T20:19:45.169" v="18" actId="113"/>
          <ac:spMkLst>
            <pc:docMk/>
            <pc:sldMk cId="0" sldId="276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35:01.054" v="479" actId="113"/>
        <pc:sldMkLst>
          <pc:docMk/>
          <pc:sldMk cId="0" sldId="295"/>
        </pc:sldMkLst>
        <pc:spChg chg="mod">
          <ac:chgData name="Joshua Gross" userId="7bb6a70e-9d37-46e4-96de-748557707bd0" providerId="ADAL" clId="{DB3FC2DE-83E0-460A-8AF5-2956BCBFAFCB}" dt="2023-09-27T20:35:01.054" v="479" actId="113"/>
          <ac:spMkLst>
            <pc:docMk/>
            <pc:sldMk cId="0" sldId="295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35:06.681" v="480" actId="113"/>
        <pc:sldMkLst>
          <pc:docMk/>
          <pc:sldMk cId="0" sldId="296"/>
        </pc:sldMkLst>
        <pc:spChg chg="mod">
          <ac:chgData name="Joshua Gross" userId="7bb6a70e-9d37-46e4-96de-748557707bd0" providerId="ADAL" clId="{DB3FC2DE-83E0-460A-8AF5-2956BCBFAFCB}" dt="2023-09-27T20:35:06.681" v="480" actId="113"/>
          <ac:spMkLst>
            <pc:docMk/>
            <pc:sldMk cId="0" sldId="296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35:16.609" v="481" actId="113"/>
        <pc:sldMkLst>
          <pc:docMk/>
          <pc:sldMk cId="0" sldId="297"/>
        </pc:sldMkLst>
        <pc:spChg chg="mod">
          <ac:chgData name="Joshua Gross" userId="7bb6a70e-9d37-46e4-96de-748557707bd0" providerId="ADAL" clId="{DB3FC2DE-83E0-460A-8AF5-2956BCBFAFCB}" dt="2023-09-27T20:35:16.609" v="481" actId="113"/>
          <ac:spMkLst>
            <pc:docMk/>
            <pc:sldMk cId="0" sldId="297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35:21.176" v="482" actId="113"/>
        <pc:sldMkLst>
          <pc:docMk/>
          <pc:sldMk cId="0" sldId="298"/>
        </pc:sldMkLst>
        <pc:spChg chg="mod">
          <ac:chgData name="Joshua Gross" userId="7bb6a70e-9d37-46e4-96de-748557707bd0" providerId="ADAL" clId="{DB3FC2DE-83E0-460A-8AF5-2956BCBFAFCB}" dt="2023-09-27T20:35:21.176" v="482" actId="113"/>
          <ac:spMkLst>
            <pc:docMk/>
            <pc:sldMk cId="0" sldId="298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35:25.894" v="483" actId="113"/>
        <pc:sldMkLst>
          <pc:docMk/>
          <pc:sldMk cId="0" sldId="299"/>
        </pc:sldMkLst>
        <pc:spChg chg="mod">
          <ac:chgData name="Joshua Gross" userId="7bb6a70e-9d37-46e4-96de-748557707bd0" providerId="ADAL" clId="{DB3FC2DE-83E0-460A-8AF5-2956BCBFAFCB}" dt="2023-09-27T20:35:25.894" v="483" actId="113"/>
          <ac:spMkLst>
            <pc:docMk/>
            <pc:sldMk cId="0" sldId="299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35:28.696" v="484" actId="113"/>
        <pc:sldMkLst>
          <pc:docMk/>
          <pc:sldMk cId="0" sldId="300"/>
        </pc:sldMkLst>
        <pc:spChg chg="mod">
          <ac:chgData name="Joshua Gross" userId="7bb6a70e-9d37-46e4-96de-748557707bd0" providerId="ADAL" clId="{DB3FC2DE-83E0-460A-8AF5-2956BCBFAFCB}" dt="2023-09-27T20:35:28.696" v="484" actId="113"/>
          <ac:spMkLst>
            <pc:docMk/>
            <pc:sldMk cId="0" sldId="300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36:15.200" v="485" actId="113"/>
        <pc:sldMkLst>
          <pc:docMk/>
          <pc:sldMk cId="0" sldId="306"/>
        </pc:sldMkLst>
        <pc:spChg chg="mod">
          <ac:chgData name="Joshua Gross" userId="7bb6a70e-9d37-46e4-96de-748557707bd0" providerId="ADAL" clId="{DB3FC2DE-83E0-460A-8AF5-2956BCBFAFCB}" dt="2023-09-27T20:36:15.200" v="485" actId="113"/>
          <ac:spMkLst>
            <pc:docMk/>
            <pc:sldMk cId="0" sldId="306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36:19.375" v="486" actId="113"/>
        <pc:sldMkLst>
          <pc:docMk/>
          <pc:sldMk cId="0" sldId="307"/>
        </pc:sldMkLst>
        <pc:spChg chg="mod">
          <ac:chgData name="Joshua Gross" userId="7bb6a70e-9d37-46e4-96de-748557707bd0" providerId="ADAL" clId="{DB3FC2DE-83E0-460A-8AF5-2956BCBFAFCB}" dt="2023-09-27T20:36:19.375" v="486" actId="113"/>
          <ac:spMkLst>
            <pc:docMk/>
            <pc:sldMk cId="0" sldId="307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36:22.623" v="487" actId="113"/>
        <pc:sldMkLst>
          <pc:docMk/>
          <pc:sldMk cId="0" sldId="308"/>
        </pc:sldMkLst>
        <pc:spChg chg="mod">
          <ac:chgData name="Joshua Gross" userId="7bb6a70e-9d37-46e4-96de-748557707bd0" providerId="ADAL" clId="{DB3FC2DE-83E0-460A-8AF5-2956BCBFAFCB}" dt="2023-09-27T20:36:22.623" v="487" actId="113"/>
          <ac:spMkLst>
            <pc:docMk/>
            <pc:sldMk cId="0" sldId="308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36:25.719" v="488" actId="113"/>
        <pc:sldMkLst>
          <pc:docMk/>
          <pc:sldMk cId="0" sldId="309"/>
        </pc:sldMkLst>
        <pc:spChg chg="mod">
          <ac:chgData name="Joshua Gross" userId="7bb6a70e-9d37-46e4-96de-748557707bd0" providerId="ADAL" clId="{DB3FC2DE-83E0-460A-8AF5-2956BCBFAFCB}" dt="2023-09-27T20:36:25.719" v="488" actId="113"/>
          <ac:spMkLst>
            <pc:docMk/>
            <pc:sldMk cId="0" sldId="309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36:29.265" v="489" actId="113"/>
        <pc:sldMkLst>
          <pc:docMk/>
          <pc:sldMk cId="0" sldId="310"/>
        </pc:sldMkLst>
        <pc:spChg chg="mod">
          <ac:chgData name="Joshua Gross" userId="7bb6a70e-9d37-46e4-96de-748557707bd0" providerId="ADAL" clId="{DB3FC2DE-83E0-460A-8AF5-2956BCBFAFCB}" dt="2023-09-27T20:36:29.265" v="489" actId="113"/>
          <ac:spMkLst>
            <pc:docMk/>
            <pc:sldMk cId="0" sldId="310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36:33.095" v="490" actId="113"/>
        <pc:sldMkLst>
          <pc:docMk/>
          <pc:sldMk cId="0" sldId="311"/>
        </pc:sldMkLst>
        <pc:spChg chg="mod">
          <ac:chgData name="Joshua Gross" userId="7bb6a70e-9d37-46e4-96de-748557707bd0" providerId="ADAL" clId="{DB3FC2DE-83E0-460A-8AF5-2956BCBFAFCB}" dt="2023-09-27T20:36:33.095" v="490" actId="113"/>
          <ac:spMkLst>
            <pc:docMk/>
            <pc:sldMk cId="0" sldId="311"/>
            <ac:spMk id="4" creationId="{00000000-0000-0000-0000-000000000000}"/>
          </ac:spMkLst>
        </pc:spChg>
      </pc:sldChg>
      <pc:sldChg chg="addSp modSp">
        <pc:chgData name="Joshua Gross" userId="7bb6a70e-9d37-46e4-96de-748557707bd0" providerId="ADAL" clId="{DB3FC2DE-83E0-460A-8AF5-2956BCBFAFCB}" dt="2023-09-27T20:33:59.744" v="478" actId="948"/>
        <pc:sldMkLst>
          <pc:docMk/>
          <pc:sldMk cId="0" sldId="318"/>
        </pc:sldMkLst>
        <pc:spChg chg="mod">
          <ac:chgData name="Joshua Gross" userId="7bb6a70e-9d37-46e4-96de-748557707bd0" providerId="ADAL" clId="{DB3FC2DE-83E0-460A-8AF5-2956BCBFAFCB}" dt="2023-09-27T20:32:36.253" v="404" actId="1076"/>
          <ac:spMkLst>
            <pc:docMk/>
            <pc:sldMk cId="0" sldId="318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09-27T20:32:05.380" v="382" actId="1076"/>
          <ac:spMkLst>
            <pc:docMk/>
            <pc:sldMk cId="0" sldId="318"/>
            <ac:spMk id="5" creationId="{00000000-0000-0000-0000-000000000000}"/>
          </ac:spMkLst>
        </pc:spChg>
        <pc:spChg chg="add mod">
          <ac:chgData name="Joshua Gross" userId="7bb6a70e-9d37-46e4-96de-748557707bd0" providerId="ADAL" clId="{DB3FC2DE-83E0-460A-8AF5-2956BCBFAFCB}" dt="2023-09-27T20:33:59.744" v="478" actId="948"/>
          <ac:spMkLst>
            <pc:docMk/>
            <pc:sldMk cId="0" sldId="318"/>
            <ac:spMk id="6" creationId="{FC9470D2-9D44-428C-A8DC-A7263FB55157}"/>
          </ac:spMkLst>
        </pc:spChg>
        <pc:graphicFrameChg chg="mod modGraphic">
          <ac:chgData name="Joshua Gross" userId="7bb6a70e-9d37-46e4-96de-748557707bd0" providerId="ADAL" clId="{DB3FC2DE-83E0-460A-8AF5-2956BCBFAFCB}" dt="2023-09-27T20:32:08.301" v="383" actId="1076"/>
          <ac:graphicFrameMkLst>
            <pc:docMk/>
            <pc:sldMk cId="0" sldId="318"/>
            <ac:graphicFrameMk id="4" creationId="{00000000-0000-0000-0000-000000000000}"/>
          </ac:graphicFrameMkLst>
        </pc:graphicFrameChg>
      </pc:sldChg>
      <pc:sldChg chg="addSp modSp add">
        <pc:chgData name="Joshua Gross" userId="7bb6a70e-9d37-46e4-96de-748557707bd0" providerId="ADAL" clId="{DB3FC2DE-83E0-460A-8AF5-2956BCBFAFCB}" dt="2023-09-27T20:23:13.321" v="119" actId="20577"/>
        <pc:sldMkLst>
          <pc:docMk/>
          <pc:sldMk cId="2945997707" sldId="356"/>
        </pc:sldMkLst>
        <pc:spChg chg="mod">
          <ac:chgData name="Joshua Gross" userId="7bb6a70e-9d37-46e4-96de-748557707bd0" providerId="ADAL" clId="{DB3FC2DE-83E0-460A-8AF5-2956BCBFAFCB}" dt="2023-09-27T20:23:13.321" v="119" actId="20577"/>
          <ac:spMkLst>
            <pc:docMk/>
            <pc:sldMk cId="2945997707" sldId="356"/>
            <ac:spMk id="3" creationId="{00000000-0000-0000-0000-000000000000}"/>
          </ac:spMkLst>
        </pc:spChg>
        <pc:spChg chg="add mod">
          <ac:chgData name="Joshua Gross" userId="7bb6a70e-9d37-46e4-96de-748557707bd0" providerId="ADAL" clId="{DB3FC2DE-83E0-460A-8AF5-2956BCBFAFCB}" dt="2023-09-27T20:22:32.257" v="26" actId="1076"/>
          <ac:spMkLst>
            <pc:docMk/>
            <pc:sldMk cId="2945997707" sldId="356"/>
            <ac:spMk id="4" creationId="{A5F08853-B303-46AD-AC78-0BA4C99094B7}"/>
          </ac:spMkLst>
        </pc:spChg>
      </pc:sldChg>
      <pc:sldChg chg="modSp add">
        <pc:chgData name="Joshua Gross" userId="7bb6a70e-9d37-46e4-96de-748557707bd0" providerId="ADAL" clId="{DB3FC2DE-83E0-460A-8AF5-2956BCBFAFCB}" dt="2023-09-27T20:24:44.881" v="161" actId="404"/>
        <pc:sldMkLst>
          <pc:docMk/>
          <pc:sldMk cId="3714540137" sldId="357"/>
        </pc:sldMkLst>
        <pc:spChg chg="mod">
          <ac:chgData name="Joshua Gross" userId="7bb6a70e-9d37-46e4-96de-748557707bd0" providerId="ADAL" clId="{DB3FC2DE-83E0-460A-8AF5-2956BCBFAFCB}" dt="2023-09-27T20:24:44.881" v="161" actId="404"/>
          <ac:spMkLst>
            <pc:docMk/>
            <pc:sldMk cId="3714540137" sldId="357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09-27T20:23:29.525" v="123" actId="113"/>
          <ac:spMkLst>
            <pc:docMk/>
            <pc:sldMk cId="3714540137" sldId="357"/>
            <ac:spMk id="4" creationId="{A5F08853-B303-46AD-AC78-0BA4C99094B7}"/>
          </ac:spMkLst>
        </pc:spChg>
      </pc:sldChg>
      <pc:sldChg chg="modSp add">
        <pc:chgData name="Joshua Gross" userId="7bb6a70e-9d37-46e4-96de-748557707bd0" providerId="ADAL" clId="{DB3FC2DE-83E0-460A-8AF5-2956BCBFAFCB}" dt="2023-09-27T20:24:48.544" v="164" actId="404"/>
        <pc:sldMkLst>
          <pc:docMk/>
          <pc:sldMk cId="2570178989" sldId="358"/>
        </pc:sldMkLst>
        <pc:spChg chg="mod">
          <ac:chgData name="Joshua Gross" userId="7bb6a70e-9d37-46e4-96de-748557707bd0" providerId="ADAL" clId="{DB3FC2DE-83E0-460A-8AF5-2956BCBFAFCB}" dt="2023-09-27T20:24:48.544" v="164" actId="404"/>
          <ac:spMkLst>
            <pc:docMk/>
            <pc:sldMk cId="2570178989" sldId="358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09-27T20:23:46.994" v="132" actId="113"/>
          <ac:spMkLst>
            <pc:docMk/>
            <pc:sldMk cId="2570178989" sldId="358"/>
            <ac:spMk id="4" creationId="{A5F08853-B303-46AD-AC78-0BA4C99094B7}"/>
          </ac:spMkLst>
        </pc:spChg>
      </pc:sldChg>
      <pc:sldChg chg="modSp add">
        <pc:chgData name="Joshua Gross" userId="7bb6a70e-9d37-46e4-96de-748557707bd0" providerId="ADAL" clId="{DB3FC2DE-83E0-460A-8AF5-2956BCBFAFCB}" dt="2023-09-27T20:24:52.918" v="167" actId="404"/>
        <pc:sldMkLst>
          <pc:docMk/>
          <pc:sldMk cId="2669970448" sldId="359"/>
        </pc:sldMkLst>
        <pc:spChg chg="mod">
          <ac:chgData name="Joshua Gross" userId="7bb6a70e-9d37-46e4-96de-748557707bd0" providerId="ADAL" clId="{DB3FC2DE-83E0-460A-8AF5-2956BCBFAFCB}" dt="2023-09-27T20:24:52.918" v="167" actId="404"/>
          <ac:spMkLst>
            <pc:docMk/>
            <pc:sldMk cId="2669970448" sldId="359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09-27T20:23:59.525" v="144" actId="113"/>
          <ac:spMkLst>
            <pc:docMk/>
            <pc:sldMk cId="2669970448" sldId="359"/>
            <ac:spMk id="4" creationId="{A5F08853-B303-46AD-AC78-0BA4C99094B7}"/>
          </ac:spMkLst>
        </pc:spChg>
      </pc:sldChg>
      <pc:sldChg chg="modSp add">
        <pc:chgData name="Joshua Gross" userId="7bb6a70e-9d37-46e4-96de-748557707bd0" providerId="ADAL" clId="{DB3FC2DE-83E0-460A-8AF5-2956BCBFAFCB}" dt="2023-09-27T20:25:01.526" v="170" actId="404"/>
        <pc:sldMkLst>
          <pc:docMk/>
          <pc:sldMk cId="3897744782" sldId="360"/>
        </pc:sldMkLst>
        <pc:spChg chg="mod">
          <ac:chgData name="Joshua Gross" userId="7bb6a70e-9d37-46e4-96de-748557707bd0" providerId="ADAL" clId="{DB3FC2DE-83E0-460A-8AF5-2956BCBFAFCB}" dt="2023-09-27T20:25:01.526" v="170" actId="404"/>
          <ac:spMkLst>
            <pc:docMk/>
            <pc:sldMk cId="3897744782" sldId="360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09-27T20:24:35.932" v="157" actId="113"/>
          <ac:spMkLst>
            <pc:docMk/>
            <pc:sldMk cId="3897744782" sldId="360"/>
            <ac:spMk id="4" creationId="{A5F08853-B303-46AD-AC78-0BA4C99094B7}"/>
          </ac:spMkLst>
        </pc:spChg>
      </pc:sldChg>
      <pc:sldChg chg="modSp add">
        <pc:chgData name="Joshua Gross" userId="7bb6a70e-9d37-46e4-96de-748557707bd0" providerId="ADAL" clId="{DB3FC2DE-83E0-460A-8AF5-2956BCBFAFCB}" dt="2023-09-27T20:26:02.981" v="198" actId="113"/>
        <pc:sldMkLst>
          <pc:docMk/>
          <pc:sldMk cId="2958460615" sldId="361"/>
        </pc:sldMkLst>
        <pc:spChg chg="mod">
          <ac:chgData name="Joshua Gross" userId="7bb6a70e-9d37-46e4-96de-748557707bd0" providerId="ADAL" clId="{DB3FC2DE-83E0-460A-8AF5-2956BCBFAFCB}" dt="2023-09-27T20:25:52.003" v="197" actId="113"/>
          <ac:spMkLst>
            <pc:docMk/>
            <pc:sldMk cId="2958460615" sldId="361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09-27T20:26:02.981" v="198" actId="113"/>
          <ac:spMkLst>
            <pc:docMk/>
            <pc:sldMk cId="2958460615" sldId="361"/>
            <ac:spMk id="4" creationId="{A5F08853-B303-46AD-AC78-0BA4C99094B7}"/>
          </ac:spMkLst>
        </pc:spChg>
      </pc:sldChg>
      <pc:sldChg chg="modSp add">
        <pc:chgData name="Joshua Gross" userId="7bb6a70e-9d37-46e4-96de-748557707bd0" providerId="ADAL" clId="{DB3FC2DE-83E0-460A-8AF5-2956BCBFAFCB}" dt="2023-09-27T20:26:34.323" v="207" actId="20577"/>
        <pc:sldMkLst>
          <pc:docMk/>
          <pc:sldMk cId="932574273" sldId="362"/>
        </pc:sldMkLst>
        <pc:spChg chg="mod">
          <ac:chgData name="Joshua Gross" userId="7bb6a70e-9d37-46e4-96de-748557707bd0" providerId="ADAL" clId="{DB3FC2DE-83E0-460A-8AF5-2956BCBFAFCB}" dt="2023-09-27T20:26:34.323" v="207" actId="20577"/>
          <ac:spMkLst>
            <pc:docMk/>
            <pc:sldMk cId="932574273" sldId="362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09-27T20:26:32.121" v="203" actId="113"/>
          <ac:spMkLst>
            <pc:docMk/>
            <pc:sldMk cId="932574273" sldId="362"/>
            <ac:spMk id="4" creationId="{A5F08853-B303-46AD-AC78-0BA4C99094B7}"/>
          </ac:spMkLst>
        </pc:spChg>
      </pc:sldChg>
      <pc:sldChg chg="modSp add">
        <pc:chgData name="Joshua Gross" userId="7bb6a70e-9d37-46e4-96de-748557707bd0" providerId="ADAL" clId="{DB3FC2DE-83E0-460A-8AF5-2956BCBFAFCB}" dt="2023-09-27T20:27:59.254" v="273" actId="113"/>
        <pc:sldMkLst>
          <pc:docMk/>
          <pc:sldMk cId="29064247" sldId="363"/>
        </pc:sldMkLst>
        <pc:spChg chg="mod">
          <ac:chgData name="Joshua Gross" userId="7bb6a70e-9d37-46e4-96de-748557707bd0" providerId="ADAL" clId="{DB3FC2DE-83E0-460A-8AF5-2956BCBFAFCB}" dt="2023-09-27T20:27:57.709" v="272" actId="113"/>
          <ac:spMkLst>
            <pc:docMk/>
            <pc:sldMk cId="29064247" sldId="363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09-27T20:27:59.254" v="273" actId="113"/>
          <ac:spMkLst>
            <pc:docMk/>
            <pc:sldMk cId="29064247" sldId="363"/>
            <ac:spMk id="4" creationId="{A5F08853-B303-46AD-AC78-0BA4C99094B7}"/>
          </ac:spMkLst>
        </pc:spChg>
      </pc:sldChg>
      <pc:sldChg chg="modSp add">
        <pc:chgData name="Joshua Gross" userId="7bb6a70e-9d37-46e4-96de-748557707bd0" providerId="ADAL" clId="{DB3FC2DE-83E0-460A-8AF5-2956BCBFAFCB}" dt="2023-10-03T19:47:17.505" v="842" actId="20577"/>
        <pc:sldMkLst>
          <pc:docMk/>
          <pc:sldMk cId="1025381916" sldId="364"/>
        </pc:sldMkLst>
        <pc:spChg chg="mod">
          <ac:chgData name="Joshua Gross" userId="7bb6a70e-9d37-46e4-96de-748557707bd0" providerId="ADAL" clId="{DB3FC2DE-83E0-460A-8AF5-2956BCBFAFCB}" dt="2023-10-03T19:39:33.435" v="502" actId="20577"/>
          <ac:spMkLst>
            <pc:docMk/>
            <pc:sldMk cId="1025381916" sldId="364"/>
            <ac:spMk id="2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10-03T19:47:17.505" v="842" actId="20577"/>
          <ac:spMkLst>
            <pc:docMk/>
            <pc:sldMk cId="1025381916" sldId="364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10-03T19:39:40.065" v="504" actId="20577"/>
          <ac:spMkLst>
            <pc:docMk/>
            <pc:sldMk cId="1025381916" sldId="364"/>
            <ac:spMk id="4" creationId="{00000000-0000-0000-0000-000000000000}"/>
          </ac:spMkLst>
        </pc:spChg>
      </pc:sldChg>
      <pc:sldChg chg="modSp add">
        <pc:chgData name="Joshua Gross" userId="7bb6a70e-9d37-46e4-96de-748557707bd0" providerId="ADAL" clId="{DB3FC2DE-83E0-460A-8AF5-2956BCBFAFCB}" dt="2023-10-03T19:46:19.849" v="785" actId="20577"/>
        <pc:sldMkLst>
          <pc:docMk/>
          <pc:sldMk cId="75485262" sldId="365"/>
        </pc:sldMkLst>
        <pc:spChg chg="mod">
          <ac:chgData name="Joshua Gross" userId="7bb6a70e-9d37-46e4-96de-748557707bd0" providerId="ADAL" clId="{DB3FC2DE-83E0-460A-8AF5-2956BCBFAFCB}" dt="2023-10-03T19:46:19.849" v="785" actId="20577"/>
          <ac:spMkLst>
            <pc:docMk/>
            <pc:sldMk cId="75485262" sldId="365"/>
            <ac:spMk id="3" creationId="{00000000-0000-0000-0000-000000000000}"/>
          </ac:spMkLst>
        </pc:spChg>
      </pc:sldChg>
      <pc:sldChg chg="modSp add del">
        <pc:chgData name="Joshua Gross" userId="7bb6a70e-9d37-46e4-96de-748557707bd0" providerId="ADAL" clId="{DB3FC2DE-83E0-460A-8AF5-2956BCBFAFCB}" dt="2023-10-03T19:47:13.334" v="841" actId="2696"/>
        <pc:sldMkLst>
          <pc:docMk/>
          <pc:sldMk cId="2114869008" sldId="366"/>
        </pc:sldMkLst>
        <pc:spChg chg="mod">
          <ac:chgData name="Joshua Gross" userId="7bb6a70e-9d37-46e4-96de-748557707bd0" providerId="ADAL" clId="{DB3FC2DE-83E0-460A-8AF5-2956BCBFAFCB}" dt="2023-10-03T19:46:24.757" v="788" actId="20577"/>
          <ac:spMkLst>
            <pc:docMk/>
            <pc:sldMk cId="2114869008" sldId="366"/>
            <ac:spMk id="3" creationId="{00000000-0000-0000-0000-000000000000}"/>
          </ac:spMkLst>
        </pc:spChg>
      </pc:sldChg>
      <pc:sldChg chg="modSp add del">
        <pc:chgData name="Joshua Gross" userId="7bb6a70e-9d37-46e4-96de-748557707bd0" providerId="ADAL" clId="{DB3FC2DE-83E0-460A-8AF5-2956BCBFAFCB}" dt="2023-10-03T19:46:51.592" v="840" actId="20577"/>
        <pc:sldMkLst>
          <pc:docMk/>
          <pc:sldMk cId="972453106" sldId="367"/>
        </pc:sldMkLst>
        <pc:spChg chg="mod">
          <ac:chgData name="Joshua Gross" userId="7bb6a70e-9d37-46e4-96de-748557707bd0" providerId="ADAL" clId="{DB3FC2DE-83E0-460A-8AF5-2956BCBFAFCB}" dt="2023-10-03T19:46:51.592" v="840" actId="20577"/>
          <ac:spMkLst>
            <pc:docMk/>
            <pc:sldMk cId="972453106" sldId="367"/>
            <ac:spMk id="3" creationId="{00000000-0000-0000-0000-000000000000}"/>
          </ac:spMkLst>
        </pc:spChg>
      </pc:sldChg>
      <pc:sldChg chg="modSp add">
        <pc:chgData name="Joshua Gross" userId="7bb6a70e-9d37-46e4-96de-748557707bd0" providerId="ADAL" clId="{DB3FC2DE-83E0-460A-8AF5-2956BCBFAFCB}" dt="2023-10-03T19:48:19.649" v="1024" actId="20577"/>
        <pc:sldMkLst>
          <pc:docMk/>
          <pc:sldMk cId="372377092" sldId="368"/>
        </pc:sldMkLst>
        <pc:spChg chg="mod">
          <ac:chgData name="Joshua Gross" userId="7bb6a70e-9d37-46e4-96de-748557707bd0" providerId="ADAL" clId="{DB3FC2DE-83E0-460A-8AF5-2956BCBFAFCB}" dt="2023-10-03T19:48:19.649" v="1024" actId="20577"/>
          <ac:spMkLst>
            <pc:docMk/>
            <pc:sldMk cId="372377092" sldId="368"/>
            <ac:spMk id="3" creationId="{00000000-0000-0000-0000-000000000000}"/>
          </ac:spMkLst>
        </pc:spChg>
      </pc:sldChg>
      <pc:sldChg chg="modSp add">
        <pc:chgData name="Joshua Gross" userId="7bb6a70e-9d37-46e4-96de-748557707bd0" providerId="ADAL" clId="{DB3FC2DE-83E0-460A-8AF5-2956BCBFAFCB}" dt="2023-10-03T19:48:35" v="1099" actId="20577"/>
        <pc:sldMkLst>
          <pc:docMk/>
          <pc:sldMk cId="4162862515" sldId="369"/>
        </pc:sldMkLst>
        <pc:spChg chg="mod">
          <ac:chgData name="Joshua Gross" userId="7bb6a70e-9d37-46e4-96de-748557707bd0" providerId="ADAL" clId="{DB3FC2DE-83E0-460A-8AF5-2956BCBFAFCB}" dt="2023-10-03T19:48:35" v="1099" actId="20577"/>
          <ac:spMkLst>
            <pc:docMk/>
            <pc:sldMk cId="4162862515" sldId="369"/>
            <ac:spMk id="3" creationId="{00000000-0000-0000-0000-000000000000}"/>
          </ac:spMkLst>
        </pc:spChg>
      </pc:sldChg>
      <pc:sldChg chg="addSp modSp add">
        <pc:chgData name="Joshua Gross" userId="7bb6a70e-9d37-46e4-96de-748557707bd0" providerId="ADAL" clId="{DB3FC2DE-83E0-460A-8AF5-2956BCBFAFCB}" dt="2023-10-03T19:53:53.103" v="1463" actId="1076"/>
        <pc:sldMkLst>
          <pc:docMk/>
          <pc:sldMk cId="2479465705" sldId="370"/>
        </pc:sldMkLst>
        <pc:spChg chg="mod">
          <ac:chgData name="Joshua Gross" userId="7bb6a70e-9d37-46e4-96de-748557707bd0" providerId="ADAL" clId="{DB3FC2DE-83E0-460A-8AF5-2956BCBFAFCB}" dt="2023-10-03T19:52:30.960" v="1454" actId="20577"/>
          <ac:spMkLst>
            <pc:docMk/>
            <pc:sldMk cId="2479465705" sldId="370"/>
            <ac:spMk id="3" creationId="{00000000-0000-0000-0000-000000000000}"/>
          </ac:spMkLst>
        </pc:spChg>
        <pc:picChg chg="add mod">
          <ac:chgData name="Joshua Gross" userId="7bb6a70e-9d37-46e4-96de-748557707bd0" providerId="ADAL" clId="{DB3FC2DE-83E0-460A-8AF5-2956BCBFAFCB}" dt="2023-10-03T19:53:53.103" v="1463" actId="1076"/>
          <ac:picMkLst>
            <pc:docMk/>
            <pc:sldMk cId="2479465705" sldId="370"/>
            <ac:picMk id="5" creationId="{B598D7CA-76E8-4A75-B998-5FE61170B75E}"/>
          </ac:picMkLst>
        </pc:picChg>
      </pc:sldChg>
      <pc:sldChg chg="addSp delSp modSp add">
        <pc:chgData name="Joshua Gross" userId="7bb6a70e-9d37-46e4-96de-748557707bd0" providerId="ADAL" clId="{DB3FC2DE-83E0-460A-8AF5-2956BCBFAFCB}" dt="2023-10-03T20:20:08.666" v="2752" actId="1076"/>
        <pc:sldMkLst>
          <pc:docMk/>
          <pc:sldMk cId="3955110340" sldId="371"/>
        </pc:sldMkLst>
        <pc:spChg chg="mod">
          <ac:chgData name="Joshua Gross" userId="7bb6a70e-9d37-46e4-96de-748557707bd0" providerId="ADAL" clId="{DB3FC2DE-83E0-460A-8AF5-2956BCBFAFCB}" dt="2023-10-03T19:58:23.136" v="1587" actId="1076"/>
          <ac:spMkLst>
            <pc:docMk/>
            <pc:sldMk cId="3955110340" sldId="371"/>
            <ac:spMk id="2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10-03T19:54:55.144" v="1546" actId="20577"/>
          <ac:spMkLst>
            <pc:docMk/>
            <pc:sldMk cId="3955110340" sldId="371"/>
            <ac:spMk id="3" creationId="{00000000-0000-0000-0000-000000000000}"/>
          </ac:spMkLst>
        </pc:spChg>
        <pc:graphicFrameChg chg="add mod modGraphic">
          <ac:chgData name="Joshua Gross" userId="7bb6a70e-9d37-46e4-96de-748557707bd0" providerId="ADAL" clId="{DB3FC2DE-83E0-460A-8AF5-2956BCBFAFCB}" dt="2023-10-03T20:17:46.649" v="2724" actId="20577"/>
          <ac:graphicFrameMkLst>
            <pc:docMk/>
            <pc:sldMk cId="3955110340" sldId="371"/>
            <ac:graphicFrameMk id="6" creationId="{123B18AC-33BF-432C-9844-887D9A6B9E65}"/>
          </ac:graphicFrameMkLst>
        </pc:graphicFrameChg>
        <pc:picChg chg="del">
          <ac:chgData name="Joshua Gross" userId="7bb6a70e-9d37-46e4-96de-748557707bd0" providerId="ADAL" clId="{DB3FC2DE-83E0-460A-8AF5-2956BCBFAFCB}" dt="2023-10-03T19:54:13.380" v="1465" actId="478"/>
          <ac:picMkLst>
            <pc:docMk/>
            <pc:sldMk cId="3955110340" sldId="371"/>
            <ac:picMk id="5" creationId="{B598D7CA-76E8-4A75-B998-5FE61170B75E}"/>
          </ac:picMkLst>
        </pc:picChg>
        <pc:picChg chg="add mod">
          <ac:chgData name="Joshua Gross" userId="7bb6a70e-9d37-46e4-96de-748557707bd0" providerId="ADAL" clId="{DB3FC2DE-83E0-460A-8AF5-2956BCBFAFCB}" dt="2023-10-03T20:17:11.040" v="2703" actId="1076"/>
          <ac:picMkLst>
            <pc:docMk/>
            <pc:sldMk cId="3955110340" sldId="371"/>
            <ac:picMk id="7" creationId="{D5FB048C-C518-430D-BB97-598A68717A0D}"/>
          </ac:picMkLst>
        </pc:picChg>
        <pc:picChg chg="add mod">
          <ac:chgData name="Joshua Gross" userId="7bb6a70e-9d37-46e4-96de-748557707bd0" providerId="ADAL" clId="{DB3FC2DE-83E0-460A-8AF5-2956BCBFAFCB}" dt="2023-10-03T20:17:40.504" v="2708" actId="1076"/>
          <ac:picMkLst>
            <pc:docMk/>
            <pc:sldMk cId="3955110340" sldId="371"/>
            <ac:picMk id="8" creationId="{8FEC41B9-CD1F-4594-8D17-D88DFC1058D7}"/>
          </ac:picMkLst>
        </pc:picChg>
        <pc:picChg chg="add mod modCrop">
          <ac:chgData name="Joshua Gross" userId="7bb6a70e-9d37-46e4-96de-748557707bd0" providerId="ADAL" clId="{DB3FC2DE-83E0-460A-8AF5-2956BCBFAFCB}" dt="2023-10-03T20:18:17.817" v="2730" actId="732"/>
          <ac:picMkLst>
            <pc:docMk/>
            <pc:sldMk cId="3955110340" sldId="371"/>
            <ac:picMk id="9" creationId="{4AE35677-AD75-4794-BE6C-9A575473979A}"/>
          </ac:picMkLst>
        </pc:picChg>
        <pc:picChg chg="add del mod">
          <ac:chgData name="Joshua Gross" userId="7bb6a70e-9d37-46e4-96de-748557707bd0" providerId="ADAL" clId="{DB3FC2DE-83E0-460A-8AF5-2956BCBFAFCB}" dt="2023-10-03T20:19:12.009" v="2736" actId="478"/>
          <ac:picMkLst>
            <pc:docMk/>
            <pc:sldMk cId="3955110340" sldId="371"/>
            <ac:picMk id="10" creationId="{7044D3F8-F44A-45D3-81E2-9DE1B5F45A67}"/>
          </ac:picMkLst>
        </pc:picChg>
        <pc:picChg chg="add mod modCrop">
          <ac:chgData name="Joshua Gross" userId="7bb6a70e-9d37-46e4-96de-748557707bd0" providerId="ADAL" clId="{DB3FC2DE-83E0-460A-8AF5-2956BCBFAFCB}" dt="2023-10-03T20:19:26.897" v="2743" actId="1076"/>
          <ac:picMkLst>
            <pc:docMk/>
            <pc:sldMk cId="3955110340" sldId="371"/>
            <ac:picMk id="11" creationId="{3C0198E7-EBC6-422D-A29A-7F709252F16A}"/>
          </ac:picMkLst>
        </pc:picChg>
        <pc:picChg chg="add mod modCrop">
          <ac:chgData name="Joshua Gross" userId="7bb6a70e-9d37-46e4-96de-748557707bd0" providerId="ADAL" clId="{DB3FC2DE-83E0-460A-8AF5-2956BCBFAFCB}" dt="2023-10-03T20:20:08.666" v="2752" actId="1076"/>
          <ac:picMkLst>
            <pc:docMk/>
            <pc:sldMk cId="3955110340" sldId="371"/>
            <ac:picMk id="12" creationId="{C38B5325-BE17-4803-8F38-B4807114D8CB}"/>
          </ac:picMkLst>
        </pc:picChg>
      </pc:sldChg>
      <pc:sldChg chg="delSp add del">
        <pc:chgData name="Joshua Gross" userId="7bb6a70e-9d37-46e4-96de-748557707bd0" providerId="ADAL" clId="{DB3FC2DE-83E0-460A-8AF5-2956BCBFAFCB}" dt="2023-10-03T20:20:42.289" v="2760" actId="2696"/>
        <pc:sldMkLst>
          <pc:docMk/>
          <pc:sldMk cId="1869245721" sldId="372"/>
        </pc:sldMkLst>
        <pc:graphicFrameChg chg="del">
          <ac:chgData name="Joshua Gross" userId="7bb6a70e-9d37-46e4-96de-748557707bd0" providerId="ADAL" clId="{DB3FC2DE-83E0-460A-8AF5-2956BCBFAFCB}" dt="2023-10-03T20:20:34.683" v="2754" actId="478"/>
          <ac:graphicFrameMkLst>
            <pc:docMk/>
            <pc:sldMk cId="1869245721" sldId="372"/>
            <ac:graphicFrameMk id="6" creationId="{123B18AC-33BF-432C-9844-887D9A6B9E65}"/>
          </ac:graphicFrameMkLst>
        </pc:graphicFrameChg>
        <pc:picChg chg="del">
          <ac:chgData name="Joshua Gross" userId="7bb6a70e-9d37-46e4-96de-748557707bd0" providerId="ADAL" clId="{DB3FC2DE-83E0-460A-8AF5-2956BCBFAFCB}" dt="2023-10-03T20:20:36.138" v="2755" actId="478"/>
          <ac:picMkLst>
            <pc:docMk/>
            <pc:sldMk cId="1869245721" sldId="372"/>
            <ac:picMk id="7" creationId="{D5FB048C-C518-430D-BB97-598A68717A0D}"/>
          </ac:picMkLst>
        </pc:picChg>
        <pc:picChg chg="del">
          <ac:chgData name="Joshua Gross" userId="7bb6a70e-9d37-46e4-96de-748557707bd0" providerId="ADAL" clId="{DB3FC2DE-83E0-460A-8AF5-2956BCBFAFCB}" dt="2023-10-03T20:20:36.610" v="2756" actId="478"/>
          <ac:picMkLst>
            <pc:docMk/>
            <pc:sldMk cId="1869245721" sldId="372"/>
            <ac:picMk id="8" creationId="{8FEC41B9-CD1F-4594-8D17-D88DFC1058D7}"/>
          </ac:picMkLst>
        </pc:picChg>
        <pc:picChg chg="del">
          <ac:chgData name="Joshua Gross" userId="7bb6a70e-9d37-46e4-96de-748557707bd0" providerId="ADAL" clId="{DB3FC2DE-83E0-460A-8AF5-2956BCBFAFCB}" dt="2023-10-03T20:20:37.178" v="2757" actId="478"/>
          <ac:picMkLst>
            <pc:docMk/>
            <pc:sldMk cId="1869245721" sldId="372"/>
            <ac:picMk id="9" creationId="{4AE35677-AD75-4794-BE6C-9A575473979A}"/>
          </ac:picMkLst>
        </pc:picChg>
        <pc:picChg chg="del">
          <ac:chgData name="Joshua Gross" userId="7bb6a70e-9d37-46e4-96de-748557707bd0" providerId="ADAL" clId="{DB3FC2DE-83E0-460A-8AF5-2956BCBFAFCB}" dt="2023-10-03T20:20:37.546" v="2758" actId="478"/>
          <ac:picMkLst>
            <pc:docMk/>
            <pc:sldMk cId="1869245721" sldId="372"/>
            <ac:picMk id="11" creationId="{3C0198E7-EBC6-422D-A29A-7F709252F16A}"/>
          </ac:picMkLst>
        </pc:picChg>
        <pc:picChg chg="del">
          <ac:chgData name="Joshua Gross" userId="7bb6a70e-9d37-46e4-96de-748557707bd0" providerId="ADAL" clId="{DB3FC2DE-83E0-460A-8AF5-2956BCBFAFCB}" dt="2023-10-03T20:20:37.986" v="2759" actId="478"/>
          <ac:picMkLst>
            <pc:docMk/>
            <pc:sldMk cId="1869245721" sldId="372"/>
            <ac:picMk id="12" creationId="{C38B5325-BE17-4803-8F38-B4807114D8CB}"/>
          </ac:picMkLst>
        </pc:picChg>
      </pc:sldChg>
      <pc:sldChg chg="modSp add ord">
        <pc:chgData name="Joshua Gross" userId="7bb6a70e-9d37-46e4-96de-748557707bd0" providerId="ADAL" clId="{DB3FC2DE-83E0-460A-8AF5-2956BCBFAFCB}" dt="2023-10-03T20:31:37.722" v="3687"/>
        <pc:sldMkLst>
          <pc:docMk/>
          <pc:sldMk cId="3047591958" sldId="372"/>
        </pc:sldMkLst>
        <pc:spChg chg="mod">
          <ac:chgData name="Joshua Gross" userId="7bb6a70e-9d37-46e4-96de-748557707bd0" providerId="ADAL" clId="{DB3FC2DE-83E0-460A-8AF5-2956BCBFAFCB}" dt="2023-10-03T20:31:37.722" v="3687"/>
          <ac:spMkLst>
            <pc:docMk/>
            <pc:sldMk cId="3047591958" sldId="372"/>
            <ac:spMk id="3" creationId="{00000000-0000-0000-0000-000000000000}"/>
          </ac:spMkLst>
        </pc:spChg>
      </pc:sldChg>
      <pc:sldChg chg="addSp modSp add">
        <pc:chgData name="Joshua Gross" userId="7bb6a70e-9d37-46e4-96de-748557707bd0" providerId="ADAL" clId="{DB3FC2DE-83E0-460A-8AF5-2956BCBFAFCB}" dt="2023-10-03T20:31:35.049" v="3685"/>
        <pc:sldMkLst>
          <pc:docMk/>
          <pc:sldMk cId="2229024164" sldId="373"/>
        </pc:sldMkLst>
        <pc:spChg chg="mod">
          <ac:chgData name="Joshua Gross" userId="7bb6a70e-9d37-46e4-96de-748557707bd0" providerId="ADAL" clId="{DB3FC2DE-83E0-460A-8AF5-2956BCBFAFCB}" dt="2023-10-03T20:29:10.929" v="3406" actId="20577"/>
          <ac:spMkLst>
            <pc:docMk/>
            <pc:sldMk cId="2229024164" sldId="373"/>
            <ac:spMk id="3" creationId="{00000000-0000-0000-0000-000000000000}"/>
          </ac:spMkLst>
        </pc:spChg>
        <pc:spChg chg="add mod">
          <ac:chgData name="Joshua Gross" userId="7bb6a70e-9d37-46e4-96de-748557707bd0" providerId="ADAL" clId="{DB3FC2DE-83E0-460A-8AF5-2956BCBFAFCB}" dt="2023-10-03T20:31:35.049" v="3685"/>
          <ac:spMkLst>
            <pc:docMk/>
            <pc:sldMk cId="2229024164" sldId="373"/>
            <ac:spMk id="5" creationId="{433031A4-94D0-470F-866F-1099B5685405}"/>
          </ac:spMkLst>
        </pc:spChg>
      </pc:sldChg>
      <pc:sldChg chg="add del">
        <pc:chgData name="Joshua Gross" userId="7bb6a70e-9d37-46e4-96de-748557707bd0" providerId="ADAL" clId="{DB3FC2DE-83E0-460A-8AF5-2956BCBFAFCB}" dt="2023-10-03T20:23:47.956" v="3253"/>
        <pc:sldMkLst>
          <pc:docMk/>
          <pc:sldMk cId="222203601" sldId="374"/>
        </pc:sldMkLst>
      </pc:sldChg>
      <pc:sldChg chg="modSp add">
        <pc:chgData name="Joshua Gross" userId="7bb6a70e-9d37-46e4-96de-748557707bd0" providerId="ADAL" clId="{DB3FC2DE-83E0-460A-8AF5-2956BCBFAFCB}" dt="2023-10-03T20:33:17.169" v="3916" actId="27636"/>
        <pc:sldMkLst>
          <pc:docMk/>
          <pc:sldMk cId="614979896" sldId="374"/>
        </pc:sldMkLst>
        <pc:spChg chg="mod">
          <ac:chgData name="Joshua Gross" userId="7bb6a70e-9d37-46e4-96de-748557707bd0" providerId="ADAL" clId="{DB3FC2DE-83E0-460A-8AF5-2956BCBFAFCB}" dt="2023-10-03T20:32:56.236" v="3908" actId="113"/>
          <ac:spMkLst>
            <pc:docMk/>
            <pc:sldMk cId="614979896" sldId="374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10-03T20:33:17.169" v="3916" actId="27636"/>
          <ac:spMkLst>
            <pc:docMk/>
            <pc:sldMk cId="614979896" sldId="374"/>
            <ac:spMk id="5" creationId="{433031A4-94D0-470F-866F-1099B5685405}"/>
          </ac:spMkLst>
        </pc:spChg>
      </pc:sldChg>
      <pc:sldChg chg="modSp add">
        <pc:chgData name="Joshua Gross" userId="7bb6a70e-9d37-46e4-96de-748557707bd0" providerId="ADAL" clId="{DB3FC2DE-83E0-460A-8AF5-2956BCBFAFCB}" dt="2023-10-03T20:33:24.667" v="3918" actId="113"/>
        <pc:sldMkLst>
          <pc:docMk/>
          <pc:sldMk cId="1466269544" sldId="375"/>
        </pc:sldMkLst>
        <pc:spChg chg="mod">
          <ac:chgData name="Joshua Gross" userId="7bb6a70e-9d37-46e4-96de-748557707bd0" providerId="ADAL" clId="{DB3FC2DE-83E0-460A-8AF5-2956BCBFAFCB}" dt="2023-10-03T20:33:23.275" v="3917" actId="113"/>
          <ac:spMkLst>
            <pc:docMk/>
            <pc:sldMk cId="1466269544" sldId="375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10-03T20:33:24.667" v="3918" actId="113"/>
          <ac:spMkLst>
            <pc:docMk/>
            <pc:sldMk cId="1466269544" sldId="375"/>
            <ac:spMk id="5" creationId="{433031A4-94D0-470F-866F-1099B5685405}"/>
          </ac:spMkLst>
        </pc:spChg>
      </pc:sldChg>
      <pc:sldChg chg="modSp add">
        <pc:chgData name="Joshua Gross" userId="7bb6a70e-9d37-46e4-96de-748557707bd0" providerId="ADAL" clId="{DB3FC2DE-83E0-460A-8AF5-2956BCBFAFCB}" dt="2023-10-03T20:34:57.506" v="3938" actId="113"/>
        <pc:sldMkLst>
          <pc:docMk/>
          <pc:sldMk cId="2439796611" sldId="376"/>
        </pc:sldMkLst>
        <pc:spChg chg="mod">
          <ac:chgData name="Joshua Gross" userId="7bb6a70e-9d37-46e4-96de-748557707bd0" providerId="ADAL" clId="{DB3FC2DE-83E0-460A-8AF5-2956BCBFAFCB}" dt="2023-10-03T20:34:57.506" v="3938" actId="113"/>
          <ac:spMkLst>
            <pc:docMk/>
            <pc:sldMk cId="2439796611" sldId="376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10-03T20:33:35.339" v="3920" actId="113"/>
          <ac:spMkLst>
            <pc:docMk/>
            <pc:sldMk cId="2439796611" sldId="376"/>
            <ac:spMk id="5" creationId="{433031A4-94D0-470F-866F-1099B5685405}"/>
          </ac:spMkLst>
        </pc:spChg>
      </pc:sldChg>
      <pc:sldChg chg="modSp add">
        <pc:chgData name="Joshua Gross" userId="7bb6a70e-9d37-46e4-96de-748557707bd0" providerId="ADAL" clId="{DB3FC2DE-83E0-460A-8AF5-2956BCBFAFCB}" dt="2023-10-03T20:33:54.249" v="3922" actId="113"/>
        <pc:sldMkLst>
          <pc:docMk/>
          <pc:sldMk cId="3297443759" sldId="377"/>
        </pc:sldMkLst>
        <pc:spChg chg="mod">
          <ac:chgData name="Joshua Gross" userId="7bb6a70e-9d37-46e4-96de-748557707bd0" providerId="ADAL" clId="{DB3FC2DE-83E0-460A-8AF5-2956BCBFAFCB}" dt="2023-10-03T20:33:54.249" v="3922" actId="113"/>
          <ac:spMkLst>
            <pc:docMk/>
            <pc:sldMk cId="3297443759" sldId="377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10-03T20:33:51.148" v="3921" actId="113"/>
          <ac:spMkLst>
            <pc:docMk/>
            <pc:sldMk cId="3297443759" sldId="377"/>
            <ac:spMk id="5" creationId="{433031A4-94D0-470F-866F-1099B5685405}"/>
          </ac:spMkLst>
        </pc:spChg>
      </pc:sldChg>
      <pc:sldChg chg="modSp add">
        <pc:chgData name="Joshua Gross" userId="7bb6a70e-9d37-46e4-96de-748557707bd0" providerId="ADAL" clId="{DB3FC2DE-83E0-460A-8AF5-2956BCBFAFCB}" dt="2023-10-03T20:35:03.609" v="3939" actId="113"/>
        <pc:sldMkLst>
          <pc:docMk/>
          <pc:sldMk cId="2562837377" sldId="378"/>
        </pc:sldMkLst>
        <pc:spChg chg="mod">
          <ac:chgData name="Joshua Gross" userId="7bb6a70e-9d37-46e4-96de-748557707bd0" providerId="ADAL" clId="{DB3FC2DE-83E0-460A-8AF5-2956BCBFAFCB}" dt="2023-10-03T20:35:03.609" v="3939" actId="113"/>
          <ac:spMkLst>
            <pc:docMk/>
            <pc:sldMk cId="2562837377" sldId="378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10-03T20:34:04.268" v="3924" actId="113"/>
          <ac:spMkLst>
            <pc:docMk/>
            <pc:sldMk cId="2562837377" sldId="378"/>
            <ac:spMk id="5" creationId="{433031A4-94D0-470F-866F-1099B5685405}"/>
          </ac:spMkLst>
        </pc:spChg>
      </pc:sldChg>
      <pc:sldChg chg="modSp add">
        <pc:chgData name="Joshua Gross" userId="7bb6a70e-9d37-46e4-96de-748557707bd0" providerId="ADAL" clId="{DB3FC2DE-83E0-460A-8AF5-2956BCBFAFCB}" dt="2023-10-03T20:34:14.844" v="3927" actId="113"/>
        <pc:sldMkLst>
          <pc:docMk/>
          <pc:sldMk cId="2694100190" sldId="379"/>
        </pc:sldMkLst>
        <pc:spChg chg="mod">
          <ac:chgData name="Joshua Gross" userId="7bb6a70e-9d37-46e4-96de-748557707bd0" providerId="ADAL" clId="{DB3FC2DE-83E0-460A-8AF5-2956BCBFAFCB}" dt="2023-10-03T20:34:11.722" v="3926" actId="113"/>
          <ac:spMkLst>
            <pc:docMk/>
            <pc:sldMk cId="2694100190" sldId="379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10-03T20:34:14.844" v="3927" actId="113"/>
          <ac:spMkLst>
            <pc:docMk/>
            <pc:sldMk cId="2694100190" sldId="379"/>
            <ac:spMk id="5" creationId="{433031A4-94D0-470F-866F-1099B5685405}"/>
          </ac:spMkLst>
        </pc:spChg>
      </pc:sldChg>
      <pc:sldChg chg="modSp add">
        <pc:chgData name="Joshua Gross" userId="7bb6a70e-9d37-46e4-96de-748557707bd0" providerId="ADAL" clId="{DB3FC2DE-83E0-460A-8AF5-2956BCBFAFCB}" dt="2023-10-03T20:35:08.193" v="3940" actId="113"/>
        <pc:sldMkLst>
          <pc:docMk/>
          <pc:sldMk cId="95653890" sldId="380"/>
        </pc:sldMkLst>
        <pc:spChg chg="mod">
          <ac:chgData name="Joshua Gross" userId="7bb6a70e-9d37-46e4-96de-748557707bd0" providerId="ADAL" clId="{DB3FC2DE-83E0-460A-8AF5-2956BCBFAFCB}" dt="2023-10-03T20:35:08.193" v="3940" actId="113"/>
          <ac:spMkLst>
            <pc:docMk/>
            <pc:sldMk cId="95653890" sldId="380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10-03T20:34:26.242" v="3930" actId="113"/>
          <ac:spMkLst>
            <pc:docMk/>
            <pc:sldMk cId="95653890" sldId="380"/>
            <ac:spMk id="5" creationId="{433031A4-94D0-470F-866F-1099B5685405}"/>
          </ac:spMkLst>
        </pc:spChg>
      </pc:sldChg>
      <pc:sldChg chg="modSp add">
        <pc:chgData name="Joshua Gross" userId="7bb6a70e-9d37-46e4-96de-748557707bd0" providerId="ADAL" clId="{DB3FC2DE-83E0-460A-8AF5-2956BCBFAFCB}" dt="2023-10-03T20:34:37.867" v="3933" actId="113"/>
        <pc:sldMkLst>
          <pc:docMk/>
          <pc:sldMk cId="80345217" sldId="381"/>
        </pc:sldMkLst>
        <pc:spChg chg="mod">
          <ac:chgData name="Joshua Gross" userId="7bb6a70e-9d37-46e4-96de-748557707bd0" providerId="ADAL" clId="{DB3FC2DE-83E0-460A-8AF5-2956BCBFAFCB}" dt="2023-10-03T20:34:33.914" v="3931" actId="113"/>
          <ac:spMkLst>
            <pc:docMk/>
            <pc:sldMk cId="80345217" sldId="381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10-03T20:34:37.867" v="3933" actId="113"/>
          <ac:spMkLst>
            <pc:docMk/>
            <pc:sldMk cId="80345217" sldId="381"/>
            <ac:spMk id="5" creationId="{433031A4-94D0-470F-866F-1099B5685405}"/>
          </ac:spMkLst>
        </pc:spChg>
      </pc:sldChg>
      <pc:sldChg chg="modSp add">
        <pc:chgData name="Joshua Gross" userId="7bb6a70e-9d37-46e4-96de-748557707bd0" providerId="ADAL" clId="{DB3FC2DE-83E0-460A-8AF5-2956BCBFAFCB}" dt="2023-10-03T20:34:44.850" v="3935" actId="113"/>
        <pc:sldMkLst>
          <pc:docMk/>
          <pc:sldMk cId="2053335382" sldId="382"/>
        </pc:sldMkLst>
        <pc:spChg chg="mod">
          <ac:chgData name="Joshua Gross" userId="7bb6a70e-9d37-46e4-96de-748557707bd0" providerId="ADAL" clId="{DB3FC2DE-83E0-460A-8AF5-2956BCBFAFCB}" dt="2023-10-03T20:34:44.850" v="3935" actId="113"/>
          <ac:spMkLst>
            <pc:docMk/>
            <pc:sldMk cId="2053335382" sldId="382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10-03T20:34:42.852" v="3934" actId="113"/>
          <ac:spMkLst>
            <pc:docMk/>
            <pc:sldMk cId="2053335382" sldId="382"/>
            <ac:spMk id="5" creationId="{433031A4-94D0-470F-866F-1099B5685405}"/>
          </ac:spMkLst>
        </pc:spChg>
      </pc:sldChg>
      <pc:sldChg chg="modSp add">
        <pc:chgData name="Joshua Gross" userId="7bb6a70e-9d37-46e4-96de-748557707bd0" providerId="ADAL" clId="{DB3FC2DE-83E0-460A-8AF5-2956BCBFAFCB}" dt="2023-10-03T20:34:49.165" v="3937" actId="113"/>
        <pc:sldMkLst>
          <pc:docMk/>
          <pc:sldMk cId="4060878546" sldId="383"/>
        </pc:sldMkLst>
        <pc:spChg chg="mod">
          <ac:chgData name="Joshua Gross" userId="7bb6a70e-9d37-46e4-96de-748557707bd0" providerId="ADAL" clId="{DB3FC2DE-83E0-460A-8AF5-2956BCBFAFCB}" dt="2023-10-03T20:34:49.165" v="3937" actId="113"/>
          <ac:spMkLst>
            <pc:docMk/>
            <pc:sldMk cId="4060878546" sldId="383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10-03T20:34:47.853" v="3936" actId="113"/>
          <ac:spMkLst>
            <pc:docMk/>
            <pc:sldMk cId="4060878546" sldId="383"/>
            <ac:spMk id="5" creationId="{433031A4-94D0-470F-866F-1099B5685405}"/>
          </ac:spMkLst>
        </pc:spChg>
      </pc:sldChg>
      <pc:sldChg chg="addSp modSp add">
        <pc:chgData name="Joshua Gross" userId="7bb6a70e-9d37-46e4-96de-748557707bd0" providerId="ADAL" clId="{DB3FC2DE-83E0-460A-8AF5-2956BCBFAFCB}" dt="2023-10-03T20:38:10.249" v="3982" actId="20577"/>
        <pc:sldMkLst>
          <pc:docMk/>
          <pc:sldMk cId="3861853088" sldId="384"/>
        </pc:sldMkLst>
        <pc:spChg chg="mod">
          <ac:chgData name="Joshua Gross" userId="7bb6a70e-9d37-46e4-96de-748557707bd0" providerId="ADAL" clId="{DB3FC2DE-83E0-460A-8AF5-2956BCBFAFCB}" dt="2023-10-03T20:38:10.249" v="3982" actId="20577"/>
          <ac:spMkLst>
            <pc:docMk/>
            <pc:sldMk cId="3861853088" sldId="384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10-03T20:36:17.538" v="3946" actId="113"/>
          <ac:spMkLst>
            <pc:docMk/>
            <pc:sldMk cId="3861853088" sldId="384"/>
            <ac:spMk id="5" creationId="{433031A4-94D0-470F-866F-1099B5685405}"/>
          </ac:spMkLst>
        </pc:spChg>
        <pc:picChg chg="add mod">
          <ac:chgData name="Joshua Gross" userId="7bb6a70e-9d37-46e4-96de-748557707bd0" providerId="ADAL" clId="{DB3FC2DE-83E0-460A-8AF5-2956BCBFAFCB}" dt="2023-10-03T20:37:55.024" v="3971" actId="1076"/>
          <ac:picMkLst>
            <pc:docMk/>
            <pc:sldMk cId="3861853088" sldId="384"/>
            <ac:picMk id="6" creationId="{5B46680F-FDBD-4617-B5D7-FEF6382782F6}"/>
          </ac:picMkLst>
        </pc:picChg>
      </pc:sldChg>
      <pc:sldChg chg="delSp modSp add">
        <pc:chgData name="Joshua Gross" userId="7bb6a70e-9d37-46e4-96de-748557707bd0" providerId="ADAL" clId="{DB3FC2DE-83E0-460A-8AF5-2956BCBFAFCB}" dt="2023-10-03T20:40:22.890" v="4267" actId="404"/>
        <pc:sldMkLst>
          <pc:docMk/>
          <pc:sldMk cId="1670580413" sldId="385"/>
        </pc:sldMkLst>
        <pc:spChg chg="mod">
          <ac:chgData name="Joshua Gross" userId="7bb6a70e-9d37-46e4-96de-748557707bd0" providerId="ADAL" clId="{DB3FC2DE-83E0-460A-8AF5-2956BCBFAFCB}" dt="2023-10-03T20:40:22.890" v="4267" actId="404"/>
          <ac:spMkLst>
            <pc:docMk/>
            <pc:sldMk cId="1670580413" sldId="385"/>
            <ac:spMk id="3" creationId="{00000000-0000-0000-0000-000000000000}"/>
          </ac:spMkLst>
        </pc:spChg>
        <pc:picChg chg="del">
          <ac:chgData name="Joshua Gross" userId="7bb6a70e-9d37-46e4-96de-748557707bd0" providerId="ADAL" clId="{DB3FC2DE-83E0-460A-8AF5-2956BCBFAFCB}" dt="2023-10-03T20:38:34.305" v="3984" actId="478"/>
          <ac:picMkLst>
            <pc:docMk/>
            <pc:sldMk cId="1670580413" sldId="385"/>
            <ac:picMk id="6" creationId="{5B46680F-FDBD-4617-B5D7-FEF6382782F6}"/>
          </ac:picMkLst>
        </pc:picChg>
      </pc:sldChg>
      <pc:sldChg chg="add del">
        <pc:chgData name="Joshua Gross" userId="7bb6a70e-9d37-46e4-96de-748557707bd0" providerId="ADAL" clId="{DB3FC2DE-83E0-460A-8AF5-2956BCBFAFCB}" dt="2023-10-03T20:36:10.884" v="3943"/>
        <pc:sldMkLst>
          <pc:docMk/>
          <pc:sldMk cId="2277071280" sldId="385"/>
        </pc:sldMkLst>
      </pc:sldChg>
      <pc:sldChg chg="modSp add">
        <pc:chgData name="Joshua Gross" userId="7bb6a70e-9d37-46e4-96de-748557707bd0" providerId="ADAL" clId="{DB3FC2DE-83E0-460A-8AF5-2956BCBFAFCB}" dt="2023-10-03T20:43:52.576" v="4696" actId="27636"/>
        <pc:sldMkLst>
          <pc:docMk/>
          <pc:sldMk cId="230223165" sldId="386"/>
        </pc:sldMkLst>
        <pc:spChg chg="mod">
          <ac:chgData name="Joshua Gross" userId="7bb6a70e-9d37-46e4-96de-748557707bd0" providerId="ADAL" clId="{DB3FC2DE-83E0-460A-8AF5-2956BCBFAFCB}" dt="2023-10-03T20:43:48.779" v="4692" actId="113"/>
          <ac:spMkLst>
            <pc:docMk/>
            <pc:sldMk cId="230223165" sldId="386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10-03T20:43:52.576" v="4696" actId="27636"/>
          <ac:spMkLst>
            <pc:docMk/>
            <pc:sldMk cId="230223165" sldId="386"/>
            <ac:spMk id="5" creationId="{433031A4-94D0-470F-866F-1099B5685405}"/>
          </ac:spMkLst>
        </pc:spChg>
      </pc:sldChg>
      <pc:sldChg chg="modSp add">
        <pc:chgData name="Joshua Gross" userId="7bb6a70e-9d37-46e4-96de-748557707bd0" providerId="ADAL" clId="{DB3FC2DE-83E0-460A-8AF5-2956BCBFAFCB}" dt="2023-10-03T20:44:01.809" v="4698" actId="113"/>
        <pc:sldMkLst>
          <pc:docMk/>
          <pc:sldMk cId="699754110" sldId="387"/>
        </pc:sldMkLst>
        <pc:spChg chg="mod">
          <ac:chgData name="Joshua Gross" userId="7bb6a70e-9d37-46e4-96de-748557707bd0" providerId="ADAL" clId="{DB3FC2DE-83E0-460A-8AF5-2956BCBFAFCB}" dt="2023-10-03T20:44:00.152" v="4697" actId="113"/>
          <ac:spMkLst>
            <pc:docMk/>
            <pc:sldMk cId="699754110" sldId="387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10-03T20:44:01.809" v="4698" actId="113"/>
          <ac:spMkLst>
            <pc:docMk/>
            <pc:sldMk cId="699754110" sldId="387"/>
            <ac:spMk id="5" creationId="{433031A4-94D0-470F-866F-1099B5685405}"/>
          </ac:spMkLst>
        </pc:spChg>
      </pc:sldChg>
      <pc:sldChg chg="modSp add">
        <pc:chgData name="Joshua Gross" userId="7bb6a70e-9d37-46e4-96de-748557707bd0" providerId="ADAL" clId="{DB3FC2DE-83E0-460A-8AF5-2956BCBFAFCB}" dt="2023-10-03T20:44:11.985" v="4701" actId="113"/>
        <pc:sldMkLst>
          <pc:docMk/>
          <pc:sldMk cId="2410866116" sldId="388"/>
        </pc:sldMkLst>
        <pc:spChg chg="mod">
          <ac:chgData name="Joshua Gross" userId="7bb6a70e-9d37-46e4-96de-748557707bd0" providerId="ADAL" clId="{DB3FC2DE-83E0-460A-8AF5-2956BCBFAFCB}" dt="2023-10-03T20:44:11.985" v="4701" actId="113"/>
          <ac:spMkLst>
            <pc:docMk/>
            <pc:sldMk cId="2410866116" sldId="388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10-03T20:44:09.280" v="4700" actId="113"/>
          <ac:spMkLst>
            <pc:docMk/>
            <pc:sldMk cId="2410866116" sldId="388"/>
            <ac:spMk id="5" creationId="{433031A4-94D0-470F-866F-1099B5685405}"/>
          </ac:spMkLst>
        </pc:spChg>
      </pc:sldChg>
      <pc:sldChg chg="modSp add">
        <pc:chgData name="Joshua Gross" userId="7bb6a70e-9d37-46e4-96de-748557707bd0" providerId="ADAL" clId="{DB3FC2DE-83E0-460A-8AF5-2956BCBFAFCB}" dt="2023-10-03T20:44:20.961" v="4703" actId="113"/>
        <pc:sldMkLst>
          <pc:docMk/>
          <pc:sldMk cId="3873690301" sldId="389"/>
        </pc:sldMkLst>
        <pc:spChg chg="mod">
          <ac:chgData name="Joshua Gross" userId="7bb6a70e-9d37-46e4-96de-748557707bd0" providerId="ADAL" clId="{DB3FC2DE-83E0-460A-8AF5-2956BCBFAFCB}" dt="2023-10-03T20:44:18.800" v="4702" actId="113"/>
          <ac:spMkLst>
            <pc:docMk/>
            <pc:sldMk cId="3873690301" sldId="389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10-03T20:44:20.961" v="4703" actId="113"/>
          <ac:spMkLst>
            <pc:docMk/>
            <pc:sldMk cId="3873690301" sldId="389"/>
            <ac:spMk id="5" creationId="{433031A4-94D0-470F-866F-1099B5685405}"/>
          </ac:spMkLst>
        </pc:spChg>
      </pc:sldChg>
      <pc:sldChg chg="modSp add">
        <pc:chgData name="Joshua Gross" userId="7bb6a70e-9d37-46e4-96de-748557707bd0" providerId="ADAL" clId="{DB3FC2DE-83E0-460A-8AF5-2956BCBFAFCB}" dt="2023-10-03T20:44:56.745" v="4707" actId="113"/>
        <pc:sldMkLst>
          <pc:docMk/>
          <pc:sldMk cId="2545116993" sldId="390"/>
        </pc:sldMkLst>
        <pc:spChg chg="mod">
          <ac:chgData name="Joshua Gross" userId="7bb6a70e-9d37-46e4-96de-748557707bd0" providerId="ADAL" clId="{DB3FC2DE-83E0-460A-8AF5-2956BCBFAFCB}" dt="2023-10-03T20:44:54.009" v="4705" actId="113"/>
          <ac:spMkLst>
            <pc:docMk/>
            <pc:sldMk cId="2545116993" sldId="390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10-03T20:44:56.745" v="4707" actId="113"/>
          <ac:spMkLst>
            <pc:docMk/>
            <pc:sldMk cId="2545116993" sldId="390"/>
            <ac:spMk id="5" creationId="{433031A4-94D0-470F-866F-1099B5685405}"/>
          </ac:spMkLst>
        </pc:spChg>
      </pc:sldChg>
      <pc:sldChg chg="modSp add">
        <pc:chgData name="Joshua Gross" userId="7bb6a70e-9d37-46e4-96de-748557707bd0" providerId="ADAL" clId="{DB3FC2DE-83E0-460A-8AF5-2956BCBFAFCB}" dt="2023-10-03T20:45:08.201" v="4709" actId="113"/>
        <pc:sldMkLst>
          <pc:docMk/>
          <pc:sldMk cId="1487747761" sldId="391"/>
        </pc:sldMkLst>
        <pc:spChg chg="mod">
          <ac:chgData name="Joshua Gross" userId="7bb6a70e-9d37-46e4-96de-748557707bd0" providerId="ADAL" clId="{DB3FC2DE-83E0-460A-8AF5-2956BCBFAFCB}" dt="2023-10-03T20:45:06.432" v="4708" actId="113"/>
          <ac:spMkLst>
            <pc:docMk/>
            <pc:sldMk cId="1487747761" sldId="391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10-03T20:45:08.201" v="4709" actId="113"/>
          <ac:spMkLst>
            <pc:docMk/>
            <pc:sldMk cId="1487747761" sldId="391"/>
            <ac:spMk id="5" creationId="{433031A4-94D0-470F-866F-1099B5685405}"/>
          </ac:spMkLst>
        </pc:spChg>
      </pc:sldChg>
      <pc:sldChg chg="modSp add">
        <pc:chgData name="Joshua Gross" userId="7bb6a70e-9d37-46e4-96de-748557707bd0" providerId="ADAL" clId="{DB3FC2DE-83E0-460A-8AF5-2956BCBFAFCB}" dt="2023-10-03T20:45:28.169" v="4713" actId="113"/>
        <pc:sldMkLst>
          <pc:docMk/>
          <pc:sldMk cId="594933950" sldId="392"/>
        </pc:sldMkLst>
        <pc:spChg chg="mod">
          <ac:chgData name="Joshua Gross" userId="7bb6a70e-9d37-46e4-96de-748557707bd0" providerId="ADAL" clId="{DB3FC2DE-83E0-460A-8AF5-2956BCBFAFCB}" dt="2023-10-03T20:45:23.153" v="4711" actId="113"/>
          <ac:spMkLst>
            <pc:docMk/>
            <pc:sldMk cId="594933950" sldId="392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10-03T20:45:28.169" v="4713" actId="113"/>
          <ac:spMkLst>
            <pc:docMk/>
            <pc:sldMk cId="594933950" sldId="392"/>
            <ac:spMk id="5" creationId="{433031A4-94D0-470F-866F-1099B5685405}"/>
          </ac:spMkLst>
        </pc:spChg>
      </pc:sldChg>
      <pc:sldChg chg="modSp add">
        <pc:chgData name="Joshua Gross" userId="7bb6a70e-9d37-46e4-96de-748557707bd0" providerId="ADAL" clId="{DB3FC2DE-83E0-460A-8AF5-2956BCBFAFCB}" dt="2023-10-03T20:45:37.802" v="4715" actId="113"/>
        <pc:sldMkLst>
          <pc:docMk/>
          <pc:sldMk cId="1376694201" sldId="393"/>
        </pc:sldMkLst>
        <pc:spChg chg="mod">
          <ac:chgData name="Joshua Gross" userId="7bb6a70e-9d37-46e4-96de-748557707bd0" providerId="ADAL" clId="{DB3FC2DE-83E0-460A-8AF5-2956BCBFAFCB}" dt="2023-10-03T20:45:35.712" v="4714" actId="113"/>
          <ac:spMkLst>
            <pc:docMk/>
            <pc:sldMk cId="1376694201" sldId="393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10-03T20:45:37.802" v="4715" actId="113"/>
          <ac:spMkLst>
            <pc:docMk/>
            <pc:sldMk cId="1376694201" sldId="393"/>
            <ac:spMk id="5" creationId="{433031A4-94D0-470F-866F-1099B5685405}"/>
          </ac:spMkLst>
        </pc:spChg>
      </pc:sldChg>
      <pc:sldChg chg="modSp add">
        <pc:chgData name="Joshua Gross" userId="7bb6a70e-9d37-46e4-96de-748557707bd0" providerId="ADAL" clId="{DB3FC2DE-83E0-460A-8AF5-2956BCBFAFCB}" dt="2023-10-03T20:45:44.200" v="4717" actId="113"/>
        <pc:sldMkLst>
          <pc:docMk/>
          <pc:sldMk cId="473345776" sldId="394"/>
        </pc:sldMkLst>
        <pc:spChg chg="mod">
          <ac:chgData name="Joshua Gross" userId="7bb6a70e-9d37-46e4-96de-748557707bd0" providerId="ADAL" clId="{DB3FC2DE-83E0-460A-8AF5-2956BCBFAFCB}" dt="2023-10-03T20:45:41.121" v="4716" actId="113"/>
          <ac:spMkLst>
            <pc:docMk/>
            <pc:sldMk cId="473345776" sldId="394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10-03T20:45:44.200" v="4717" actId="113"/>
          <ac:spMkLst>
            <pc:docMk/>
            <pc:sldMk cId="473345776" sldId="394"/>
            <ac:spMk id="5" creationId="{433031A4-94D0-470F-866F-1099B5685405}"/>
          </ac:spMkLst>
        </pc:spChg>
      </pc:sldChg>
      <pc:sldChg chg="modSp add">
        <pc:chgData name="Joshua Gross" userId="7bb6a70e-9d37-46e4-96de-748557707bd0" providerId="ADAL" clId="{DB3FC2DE-83E0-460A-8AF5-2956BCBFAFCB}" dt="2023-10-03T20:46:01.624" v="4719" actId="113"/>
        <pc:sldMkLst>
          <pc:docMk/>
          <pc:sldMk cId="1639843851" sldId="395"/>
        </pc:sldMkLst>
        <pc:spChg chg="mod">
          <ac:chgData name="Joshua Gross" userId="7bb6a70e-9d37-46e4-96de-748557707bd0" providerId="ADAL" clId="{DB3FC2DE-83E0-460A-8AF5-2956BCBFAFCB}" dt="2023-10-03T20:46:00.232" v="4718" actId="113"/>
          <ac:spMkLst>
            <pc:docMk/>
            <pc:sldMk cId="1639843851" sldId="395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10-03T20:46:01.624" v="4719" actId="113"/>
          <ac:spMkLst>
            <pc:docMk/>
            <pc:sldMk cId="1639843851" sldId="395"/>
            <ac:spMk id="5" creationId="{433031A4-94D0-470F-866F-1099B5685405}"/>
          </ac:spMkLst>
        </pc:spChg>
      </pc:sldChg>
      <pc:sldChg chg="addSp modSp add">
        <pc:chgData name="Joshua Gross" userId="7bb6a70e-9d37-46e4-96de-748557707bd0" providerId="ADAL" clId="{DB3FC2DE-83E0-460A-8AF5-2956BCBFAFCB}" dt="2023-10-03T20:48:31.855" v="4731" actId="14100"/>
        <pc:sldMkLst>
          <pc:docMk/>
          <pc:sldMk cId="2123645332" sldId="396"/>
        </pc:sldMkLst>
        <pc:spChg chg="mod">
          <ac:chgData name="Joshua Gross" userId="7bb6a70e-9d37-46e4-96de-748557707bd0" providerId="ADAL" clId="{DB3FC2DE-83E0-460A-8AF5-2956BCBFAFCB}" dt="2023-10-03T20:48:01.464" v="4727" actId="20577"/>
          <ac:spMkLst>
            <pc:docMk/>
            <pc:sldMk cId="2123645332" sldId="396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10-03T20:46:18.904" v="4722" actId="113"/>
          <ac:spMkLst>
            <pc:docMk/>
            <pc:sldMk cId="2123645332" sldId="396"/>
            <ac:spMk id="5" creationId="{433031A4-94D0-470F-866F-1099B5685405}"/>
          </ac:spMkLst>
        </pc:spChg>
        <pc:picChg chg="add mod modCrop">
          <ac:chgData name="Joshua Gross" userId="7bb6a70e-9d37-46e4-96de-748557707bd0" providerId="ADAL" clId="{DB3FC2DE-83E0-460A-8AF5-2956BCBFAFCB}" dt="2023-10-03T20:48:31.855" v="4731" actId="14100"/>
          <ac:picMkLst>
            <pc:docMk/>
            <pc:sldMk cId="2123645332" sldId="396"/>
            <ac:picMk id="6" creationId="{725F99AF-5C21-40D3-B897-6DD3105CDFAA}"/>
          </ac:picMkLst>
        </pc:picChg>
      </pc:sldChg>
      <pc:sldChg chg="delSp modSp add">
        <pc:chgData name="Joshua Gross" userId="7bb6a70e-9d37-46e4-96de-748557707bd0" providerId="ADAL" clId="{DB3FC2DE-83E0-460A-8AF5-2956BCBFAFCB}" dt="2023-10-03T20:52:51.257" v="5183" actId="20577"/>
        <pc:sldMkLst>
          <pc:docMk/>
          <pc:sldMk cId="3803338578" sldId="397"/>
        </pc:sldMkLst>
        <pc:spChg chg="mod">
          <ac:chgData name="Joshua Gross" userId="7bb6a70e-9d37-46e4-96de-748557707bd0" providerId="ADAL" clId="{DB3FC2DE-83E0-460A-8AF5-2956BCBFAFCB}" dt="2023-10-03T20:52:51.257" v="5183" actId="20577"/>
          <ac:spMkLst>
            <pc:docMk/>
            <pc:sldMk cId="3803338578" sldId="397"/>
            <ac:spMk id="3" creationId="{00000000-0000-0000-0000-000000000000}"/>
          </ac:spMkLst>
        </pc:spChg>
        <pc:picChg chg="del">
          <ac:chgData name="Joshua Gross" userId="7bb6a70e-9d37-46e4-96de-748557707bd0" providerId="ADAL" clId="{DB3FC2DE-83E0-460A-8AF5-2956BCBFAFCB}" dt="2023-10-03T20:49:03.696" v="4733" actId="478"/>
          <ac:picMkLst>
            <pc:docMk/>
            <pc:sldMk cId="3803338578" sldId="397"/>
            <ac:picMk id="6" creationId="{725F99AF-5C21-40D3-B897-6DD3105CDFAA}"/>
          </ac:picMkLst>
        </pc:picChg>
      </pc:sldChg>
      <pc:sldChg chg="addSp modSp add">
        <pc:chgData name="Joshua Gross" userId="7bb6a70e-9d37-46e4-96de-748557707bd0" providerId="ADAL" clId="{DB3FC2DE-83E0-460A-8AF5-2956BCBFAFCB}" dt="2023-10-03T20:54:55.408" v="5245" actId="1076"/>
        <pc:sldMkLst>
          <pc:docMk/>
          <pc:sldMk cId="4044939514" sldId="398"/>
        </pc:sldMkLst>
        <pc:spChg chg="mod">
          <ac:chgData name="Joshua Gross" userId="7bb6a70e-9d37-46e4-96de-748557707bd0" providerId="ADAL" clId="{DB3FC2DE-83E0-460A-8AF5-2956BCBFAFCB}" dt="2023-10-03T20:54:51.889" v="5242" actId="20577"/>
          <ac:spMkLst>
            <pc:docMk/>
            <pc:sldMk cId="4044939514" sldId="398"/>
            <ac:spMk id="3" creationId="{00000000-0000-0000-0000-000000000000}"/>
          </ac:spMkLst>
        </pc:spChg>
        <pc:picChg chg="add mod">
          <ac:chgData name="Joshua Gross" userId="7bb6a70e-9d37-46e4-96de-748557707bd0" providerId="ADAL" clId="{DB3FC2DE-83E0-460A-8AF5-2956BCBFAFCB}" dt="2023-10-03T20:54:55.408" v="5245" actId="1076"/>
          <ac:picMkLst>
            <pc:docMk/>
            <pc:sldMk cId="4044939514" sldId="398"/>
            <ac:picMk id="6" creationId="{5AA477AC-7005-45F4-9AF8-E529A25528D6}"/>
          </ac:picMkLst>
        </pc:picChg>
      </pc:sldChg>
      <pc:sldChg chg="addSp modSp add ord">
        <pc:chgData name="Joshua Gross" userId="7bb6a70e-9d37-46e4-96de-748557707bd0" providerId="ADAL" clId="{DB3FC2DE-83E0-460A-8AF5-2956BCBFAFCB}" dt="2023-10-03T20:57:37.192" v="5271" actId="1076"/>
        <pc:sldMkLst>
          <pc:docMk/>
          <pc:sldMk cId="4017221928" sldId="399"/>
        </pc:sldMkLst>
        <pc:spChg chg="mod">
          <ac:chgData name="Joshua Gross" userId="7bb6a70e-9d37-46e4-96de-748557707bd0" providerId="ADAL" clId="{DB3FC2DE-83E0-460A-8AF5-2956BCBFAFCB}" dt="2023-10-03T20:57:10.204" v="5266" actId="404"/>
          <ac:spMkLst>
            <pc:docMk/>
            <pc:sldMk cId="4017221928" sldId="399"/>
            <ac:spMk id="3" creationId="{00000000-0000-0000-0000-000000000000}"/>
          </ac:spMkLst>
        </pc:spChg>
        <pc:picChg chg="add mod">
          <ac:chgData name="Joshua Gross" userId="7bb6a70e-9d37-46e4-96de-748557707bd0" providerId="ADAL" clId="{DB3FC2DE-83E0-460A-8AF5-2956BCBFAFCB}" dt="2023-10-03T20:57:37.192" v="5271" actId="1076"/>
          <ac:picMkLst>
            <pc:docMk/>
            <pc:sldMk cId="4017221928" sldId="399"/>
            <ac:picMk id="6" creationId="{344B6663-2863-4832-9006-75317218DA7B}"/>
          </ac:picMkLst>
        </pc:picChg>
      </pc:sldChg>
      <pc:sldChg chg="addSp delSp modSp add ord">
        <pc:chgData name="Joshua Gross" userId="7bb6a70e-9d37-46e4-96de-748557707bd0" providerId="ADAL" clId="{DB3FC2DE-83E0-460A-8AF5-2956BCBFAFCB}" dt="2023-10-03T20:59:13.064" v="5294" actId="1076"/>
        <pc:sldMkLst>
          <pc:docMk/>
          <pc:sldMk cId="551634628" sldId="400"/>
        </pc:sldMkLst>
        <pc:spChg chg="mod">
          <ac:chgData name="Joshua Gross" userId="7bb6a70e-9d37-46e4-96de-748557707bd0" providerId="ADAL" clId="{DB3FC2DE-83E0-460A-8AF5-2956BCBFAFCB}" dt="2023-10-03T20:58:55.897" v="5290" actId="20577"/>
          <ac:spMkLst>
            <pc:docMk/>
            <pc:sldMk cId="551634628" sldId="400"/>
            <ac:spMk id="3" creationId="{00000000-0000-0000-0000-000000000000}"/>
          </ac:spMkLst>
        </pc:spChg>
        <pc:spChg chg="add del">
          <ac:chgData name="Joshua Gross" userId="7bb6a70e-9d37-46e4-96de-748557707bd0" providerId="ADAL" clId="{DB3FC2DE-83E0-460A-8AF5-2956BCBFAFCB}" dt="2023-10-03T20:58:43.037" v="5276"/>
          <ac:spMkLst>
            <pc:docMk/>
            <pc:sldMk cId="551634628" sldId="400"/>
            <ac:spMk id="6" creationId="{C6D7A1D2-3C0B-4B5D-BF37-EAC8FFF5D361}"/>
          </ac:spMkLst>
        </pc:spChg>
        <pc:picChg chg="add mod">
          <ac:chgData name="Joshua Gross" userId="7bb6a70e-9d37-46e4-96de-748557707bd0" providerId="ADAL" clId="{DB3FC2DE-83E0-460A-8AF5-2956BCBFAFCB}" dt="2023-10-03T20:59:13.064" v="5294" actId="1076"/>
          <ac:picMkLst>
            <pc:docMk/>
            <pc:sldMk cId="551634628" sldId="400"/>
            <ac:picMk id="7" creationId="{4B13A50C-E5BE-4542-859B-BA3BC950A04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44337-0829-4EC9-AD0C-00D9D8FFDD5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44337-0829-4EC9-AD0C-00D9D8FFDD5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imgs.search.brave.com/R6qwRIUT1uEji2BZ_61SDgo79aZh-UbUXFEv-zoQdg4/rs:fit:860:0:0/g:ce/aHR0cHM6Ly9ybHYu/emNhY2hlLmNvbS9y/YWluYm93X2NhdF9j/YXRfcHJheWluZ19j/YXRfY3V0ZV9jYXRz/X3Bvc3Rlci1yZjM4/MzFjN2ZjNjE1NDFm/M2FkYjk2MDk5YWVl/ZjJhZmNfd3Z1Xzhi/eXZyXzMwN" TargetMode="External"/><Relationship Id="rId2" Type="http://schemas.openxmlformats.org/officeDocument/2006/relationships/hyperlink" Target="https://google.com" TargetMode="Externa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mrjoshgross.github.io/secret" TargetMode="Externa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slashdot.org" TargetMode="Externa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blank.org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cs.k12.pa.us/Domain/19" TargetMode="Externa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More HTML Tags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</a:p>
          <a:p>
            <a:r>
              <a:rPr lang="en-US" sz="2000" dirty="0"/>
              <a:t>List type = ordered; list items = [“Duma Key”, “The Long Walk”, “Desperation”, “Maximum Overdrive”]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/>
              <a:t>&lt;li&gt;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</a:t>
            </a:r>
            <a:r>
              <a:rPr lang="en-US" sz="1800" b="1" dirty="0"/>
              <a:t>Yes</a:t>
            </a:r>
            <a:r>
              <a:rPr lang="en-US" sz="2000" b="1" dirty="0"/>
              <a:t>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 Black" panose="020B0A0402010202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&lt;td&gt;Yes</a:t>
            </a:r>
            <a:r>
              <a:rPr lang="en-US" sz="1800" b="1" dirty="0"/>
              <a:t>&lt;/td&gt;</a:t>
            </a:r>
            <a:r>
              <a:rPr lang="en-US" sz="2000" b="1" dirty="0"/>
              <a:t>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&lt;td&gt;Yes&lt;/td&gt;</a:t>
            </a:r>
            <a:r>
              <a:rPr lang="en-US" sz="1800" b="1" dirty="0"/>
              <a:t>&lt;td&gt;</a:t>
            </a:r>
            <a:r>
              <a:rPr lang="en-US" sz="2000" b="1" dirty="0"/>
              <a:t>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&lt;td&gt;Yes&lt;/td&gt;&lt;td&gt;</a:t>
            </a:r>
            <a:r>
              <a:rPr lang="en-US" sz="1800" b="1" dirty="0"/>
              <a:t>90125</a:t>
            </a:r>
            <a:r>
              <a:rPr lang="en-US" sz="2000" b="1" dirty="0"/>
              <a:t>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 Black" panose="020B0A04020102020204" pitchFamily="34" charset="0"/>
                        </a:rPr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&lt;td&gt;Yes&lt;/td&gt;&lt;td&gt;90125</a:t>
            </a:r>
            <a:r>
              <a:rPr lang="en-US" sz="1800" b="1" dirty="0"/>
              <a:t>&lt;/td&gt;	</a:t>
            </a:r>
            <a:r>
              <a:rPr lang="en-US" sz="2000" b="1" dirty="0"/>
              <a:t>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&lt;td&gt;Yes&lt;/td&gt;&lt;td&gt;90125&lt;/td&gt;</a:t>
            </a:r>
            <a:r>
              <a:rPr lang="en-US" sz="1800" b="1" dirty="0"/>
              <a:t>&lt;td&gt;</a:t>
            </a:r>
            <a:r>
              <a:rPr lang="en-US" sz="2000" b="1" dirty="0"/>
              <a:t>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&lt;td&gt;Yes&lt;/td&gt;&lt;td&gt;90125&lt;/td&gt;&lt;td&gt;</a:t>
            </a:r>
            <a:r>
              <a:rPr lang="en-US" sz="1800" b="1" dirty="0"/>
              <a:t>11 NOV 1983</a:t>
            </a:r>
            <a:r>
              <a:rPr lang="en-US" sz="2000" b="1" dirty="0"/>
              <a:t>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498" y="471646"/>
          <a:ext cx="3771902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2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 Black" panose="020B0A04020102020204" pitchFamily="34" charset="0"/>
                        </a:rPr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&lt;td&gt;Yes&lt;/td&gt;&lt;td&gt;90125&lt;/td&gt;&lt;td&gt;11 NOV 1983</a:t>
            </a:r>
            <a:r>
              <a:rPr lang="en-US" sz="1800" b="1" dirty="0"/>
              <a:t>&lt;/td</a:t>
            </a:r>
            <a:r>
              <a:rPr lang="en-US" sz="2000" b="1" dirty="0"/>
              <a:t>&gt;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&lt;td&gt;Yes&lt;/td&gt;&lt;td&gt;90125&lt;/td&gt;&lt;td&gt;11 NOV 1983&lt;/td&gt;</a:t>
            </a:r>
          </a:p>
          <a:p>
            <a:pPr marL="0" indent="0">
              <a:buNone/>
            </a:pPr>
            <a:r>
              <a:rPr lang="en-US" sz="1800" b="1" dirty="0"/>
              <a:t>    &lt;/tr&gt;	</a:t>
            </a:r>
            <a:r>
              <a:rPr lang="en-US" sz="2000" b="1" dirty="0"/>
              <a:t>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&lt;td&gt;Yes&lt;/td&gt;&lt;td&gt;90125&lt;/td&gt;&lt;td&gt;11 NOV 1983&lt;/td&gt;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b="1" dirty="0"/>
              <a:t>    &lt;tr&gt;	</a:t>
            </a:r>
            <a:r>
              <a:rPr lang="en-US" sz="2000" b="1" dirty="0"/>
              <a:t>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</a:p>
          <a:p>
            <a:r>
              <a:rPr lang="en-US" sz="2000" dirty="0"/>
              <a:t>List type = ordered; list items = [“</a:t>
            </a:r>
            <a:r>
              <a:rPr lang="en-US" sz="2000" b="1" dirty="0"/>
              <a:t>Duma Key</a:t>
            </a:r>
            <a:r>
              <a:rPr lang="en-US" sz="2000" dirty="0"/>
              <a:t>”, “The Long Walk”, “Desperation”, “Maximum Overdrive”]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&lt;li&gt;</a:t>
            </a:r>
            <a:r>
              <a:rPr lang="en-US" sz="2000" b="1" dirty="0"/>
              <a:t>Duma Key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&lt;td&gt;Yes&lt;/td&gt;&lt;td&gt;90125&lt;/td&gt;&lt;td&gt;11 NOV 1983&lt;/td&gt;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&lt;tr&gt;</a:t>
            </a:r>
          </a:p>
          <a:p>
            <a:pPr marL="0" indent="0">
              <a:buNone/>
            </a:pPr>
            <a:r>
              <a:rPr lang="en-US" sz="1800" b="1" dirty="0"/>
              <a:t>        &lt;td&gt;No&lt;/td&gt;&lt;td&gt;</a:t>
            </a:r>
            <a:r>
              <a:rPr lang="en-US" sz="1800" b="1" dirty="0" err="1"/>
              <a:t>CtoE</a:t>
            </a:r>
            <a:r>
              <a:rPr lang="en-US" sz="1800" b="1" dirty="0"/>
              <a:t>&lt;/td&gt;&lt;13 Feb 1981&lt;/td&gt;	</a:t>
            </a:r>
            <a:endParaRPr lang="en-US" sz="18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504916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7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9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7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 Black" panose="020B0A04020102020204" pitchFamily="34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Arial Black" panose="020B0A04020102020204" pitchFamily="34" charset="0"/>
                        </a:rPr>
                        <a:t>CtoE</a:t>
                      </a:r>
                      <a:endParaRPr lang="en-US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 Black" panose="020B0A04020102020204" pitchFamily="34" charset="0"/>
                        </a:rPr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&lt;td&gt;Yes&lt;/td&gt;&lt;td&gt;90125&lt;/td&gt;&lt;td&gt;11 NOV 1983&lt;/td&gt;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&lt;td&gt;No&lt;/td&gt;&lt;td&gt;</a:t>
            </a:r>
            <a:r>
              <a:rPr lang="en-US" sz="1800" dirty="0" err="1"/>
              <a:t>CtoE</a:t>
            </a:r>
            <a:r>
              <a:rPr lang="en-US" sz="1800" dirty="0"/>
              <a:t>&lt;/td&gt;&lt;13 Feb 1981&lt;/td&gt;</a:t>
            </a:r>
          </a:p>
          <a:p>
            <a:pPr marL="0" indent="0">
              <a:buNone/>
            </a:pPr>
            <a:r>
              <a:rPr lang="en-US" sz="1800" b="1" dirty="0"/>
              <a:t>    &lt;/tr&gt;	</a:t>
            </a:r>
            <a:endParaRPr lang="en-US" sz="18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&lt;td&gt;Yes&lt;/td&gt;&lt;td&gt;90125&lt;/td&gt;&lt;td&gt;11 NOV 1983&lt;/td&gt;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&lt;td&gt;No&lt;/td&gt;&lt;td&gt;</a:t>
            </a:r>
            <a:r>
              <a:rPr lang="en-US" sz="1800" dirty="0" err="1"/>
              <a:t>CtoE</a:t>
            </a:r>
            <a:r>
              <a:rPr lang="en-US" sz="1800" dirty="0"/>
              <a:t>&lt;/td&gt;&lt;13 Feb 1981&lt;/td&gt;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b="1" dirty="0"/>
              <a:t>&lt;/table&gt;	</a:t>
            </a:r>
            <a:endParaRPr lang="en-US" sz="18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</a:p>
          <a:p>
            <a:r>
              <a:rPr lang="en-US" sz="2000" dirty="0"/>
              <a:t>List type = ordered; list items = [“Duma Key”, “The Long Walk”, “Desperation”, “Maximum Overdrive”]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&lt;li&gt;Duma Key</a:t>
            </a:r>
            <a:r>
              <a:rPr lang="en-US" sz="2000" b="1" dirty="0"/>
              <a:t>&lt;/li&gt;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</a:p>
          <a:p>
            <a:r>
              <a:rPr lang="en-US" sz="2000" dirty="0"/>
              <a:t>List type = ordered; list items = [“Duma Key”, “The Long Walk”, “Desperation”, “Maximum Overdrive”]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&lt;li&gt;Duma Key&lt;/li&gt;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/>
              <a:t>&lt;li&gt;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</a:p>
          <a:p>
            <a:r>
              <a:rPr lang="en-US" sz="2000" dirty="0"/>
              <a:t>List type = ordered; list items = [“Duma Key”, “</a:t>
            </a:r>
            <a:r>
              <a:rPr lang="en-US" sz="2000" b="1" dirty="0"/>
              <a:t>The Long Walk</a:t>
            </a:r>
            <a:r>
              <a:rPr lang="en-US" sz="2000" dirty="0"/>
              <a:t>”, “Desperation”, “Maximum Overdrive”]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&lt;li&gt;Duma Key&lt;/li&gt;</a:t>
            </a:r>
          </a:p>
          <a:p>
            <a:pPr marL="0" indent="0">
              <a:buNone/>
            </a:pPr>
            <a:r>
              <a:rPr lang="en-US" sz="2000" dirty="0"/>
              <a:t>	&lt;li&gt;</a:t>
            </a:r>
            <a:r>
              <a:rPr lang="en-US" sz="2000" b="1" dirty="0"/>
              <a:t>The Long Walk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</a:p>
          <a:p>
            <a:r>
              <a:rPr lang="en-US" sz="2000" dirty="0"/>
              <a:t>List type = ordered; list items = [“Duma Key”, “The Long Walk”, “Desperation”, “Maximum Overdrive”]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&lt;li&gt;Duma Key&lt;/li&gt;</a:t>
            </a:r>
          </a:p>
          <a:p>
            <a:pPr marL="0" indent="0">
              <a:buNone/>
            </a:pPr>
            <a:r>
              <a:rPr lang="en-US" sz="2000" dirty="0"/>
              <a:t>	&lt;li&gt;The Long Walk</a:t>
            </a:r>
            <a:r>
              <a:rPr lang="en-US" sz="2000" b="1" dirty="0"/>
              <a:t>&lt;/li&gt;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</a:p>
          <a:p>
            <a:r>
              <a:rPr lang="en-US" sz="2000" dirty="0"/>
              <a:t>List type = ordered; list items = [“Duma Key”, “The Long Walk”, “Desperation”, “Maximum Overdrive”]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&lt;li&gt;Duma Key&lt;/li&gt;</a:t>
            </a:r>
          </a:p>
          <a:p>
            <a:pPr marL="0" indent="0">
              <a:buNone/>
            </a:pPr>
            <a:r>
              <a:rPr lang="en-US" sz="2000" dirty="0"/>
              <a:t>	&lt;li&gt;The Long Walk&lt;/li&gt;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/>
              <a:t>&lt;li&gt;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</a:p>
          <a:p>
            <a:r>
              <a:rPr lang="en-US" sz="2000" dirty="0"/>
              <a:t>List type = ordered; list items = [“Duma Key”, “The Long Walk”, “</a:t>
            </a:r>
            <a:r>
              <a:rPr lang="en-US" sz="2000" b="1" dirty="0"/>
              <a:t>Desperation</a:t>
            </a:r>
            <a:r>
              <a:rPr lang="en-US" sz="2000" dirty="0"/>
              <a:t>”, “Maximum Overdrive”]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&lt;li&gt;Duma Key&lt;/li&gt;</a:t>
            </a:r>
          </a:p>
          <a:p>
            <a:pPr marL="0" indent="0">
              <a:buNone/>
            </a:pPr>
            <a:r>
              <a:rPr lang="en-US" sz="2000" dirty="0"/>
              <a:t>	&lt;li&gt;The Long Walk&lt;/li&gt;</a:t>
            </a:r>
          </a:p>
          <a:p>
            <a:pPr marL="0" indent="0">
              <a:buNone/>
            </a:pPr>
            <a:r>
              <a:rPr lang="en-US" sz="2000" dirty="0"/>
              <a:t>	&lt;li&gt;</a:t>
            </a:r>
            <a:r>
              <a:rPr lang="en-US" sz="2000" b="1" dirty="0"/>
              <a:t>Desperation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</a:p>
          <a:p>
            <a:r>
              <a:rPr lang="en-US" sz="2000" dirty="0"/>
              <a:t>List type = ordered; list items = [“Duma Key”, “The Long Walk”, “Desperation”, “Maximum Overdrive”]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&lt;li&gt;Duma Key&lt;/li&gt;</a:t>
            </a:r>
          </a:p>
          <a:p>
            <a:pPr marL="0" indent="0">
              <a:buNone/>
            </a:pPr>
            <a:r>
              <a:rPr lang="en-US" sz="2000" dirty="0"/>
              <a:t>	&lt;li&gt;The Long Walk&lt;/li&gt;</a:t>
            </a:r>
          </a:p>
          <a:p>
            <a:pPr marL="0" indent="0">
              <a:buNone/>
            </a:pPr>
            <a:r>
              <a:rPr lang="en-US" sz="2000" dirty="0"/>
              <a:t>	&lt;li&gt;Desperation</a:t>
            </a:r>
            <a:r>
              <a:rPr lang="en-US" sz="2000" b="1" dirty="0"/>
              <a:t>&lt;/li&gt;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</a:p>
          <a:p>
            <a:r>
              <a:rPr lang="en-US" sz="2000" dirty="0"/>
              <a:t>List type = ordered; list items = [“Duma Key”, “The Long Walk”, “Desperation”, “Maximum Overdrive”]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&lt;li&gt;Duma Key&lt;/li&gt;</a:t>
            </a:r>
          </a:p>
          <a:p>
            <a:pPr marL="0" indent="0">
              <a:buNone/>
            </a:pPr>
            <a:r>
              <a:rPr lang="en-US" sz="2000" dirty="0"/>
              <a:t>	&lt;li&gt;The Long Walk&lt;/li&gt;</a:t>
            </a:r>
          </a:p>
          <a:p>
            <a:pPr marL="0" indent="0">
              <a:buNone/>
            </a:pPr>
            <a:r>
              <a:rPr lang="en-US" sz="2000" dirty="0"/>
              <a:t>	&lt;li&gt;Desperation&lt;/li&gt;</a:t>
            </a:r>
          </a:p>
          <a:p>
            <a:pPr marL="0" indent="0">
              <a:buNone/>
            </a:pPr>
            <a:r>
              <a:rPr lang="en-US" sz="2000" b="1" dirty="0"/>
              <a:t>	&lt;li&gt;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 to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  <a:p>
            <a:r>
              <a:rPr lang="en-US" dirty="0">
                <a:sym typeface="+mn-ea"/>
              </a:rPr>
              <a:t>Hyperlinks</a:t>
            </a:r>
            <a:endParaRPr lang="en-US" dirty="0"/>
          </a:p>
          <a:p>
            <a:r>
              <a:rPr lang="en-US" dirty="0"/>
              <a:t>Forms</a:t>
            </a:r>
          </a:p>
          <a:p>
            <a:r>
              <a:rPr lang="en-US" dirty="0"/>
              <a:t>Tables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</a:p>
          <a:p>
            <a:r>
              <a:rPr lang="en-US" sz="2000" dirty="0"/>
              <a:t>List type = ordered; list items = [“Duma Key”, “The Long Walk”, “Desperation”, “</a:t>
            </a:r>
            <a:r>
              <a:rPr lang="en-US" sz="2000" b="1" dirty="0"/>
              <a:t>Maximum Overdrive</a:t>
            </a:r>
            <a:r>
              <a:rPr lang="en-US" sz="2000" dirty="0"/>
              <a:t>”]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&lt;li&gt;Duma Key&lt;/li&gt;</a:t>
            </a:r>
          </a:p>
          <a:p>
            <a:pPr marL="0" indent="0">
              <a:buNone/>
            </a:pPr>
            <a:r>
              <a:rPr lang="en-US" sz="2000" dirty="0"/>
              <a:t>	&lt;li&gt;The Long Walk&lt;/li&gt;</a:t>
            </a:r>
          </a:p>
          <a:p>
            <a:pPr marL="0" indent="0">
              <a:buNone/>
            </a:pPr>
            <a:r>
              <a:rPr lang="en-US" sz="2000" dirty="0"/>
              <a:t>	&lt;li&gt;Desperation&lt;/li&gt;</a:t>
            </a:r>
          </a:p>
          <a:p>
            <a:pPr marL="0" indent="0">
              <a:buNone/>
            </a:pPr>
            <a:r>
              <a:rPr lang="en-US" sz="2000" dirty="0"/>
              <a:t>	&lt;li&gt;</a:t>
            </a:r>
            <a:r>
              <a:rPr lang="en-US" sz="2000" b="1" dirty="0"/>
              <a:t>Maximum Overdrive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</a:p>
          <a:p>
            <a:r>
              <a:rPr lang="en-US" sz="2000" dirty="0"/>
              <a:t>List type = ordered; list items = [“Duma Key”, “The Long Walk”, “Desperation”, “Maximum Overdrive”]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&lt;li&gt;Duma Key&lt;/li&gt;</a:t>
            </a:r>
          </a:p>
          <a:p>
            <a:pPr marL="0" indent="0">
              <a:buNone/>
            </a:pPr>
            <a:r>
              <a:rPr lang="en-US" sz="2000" dirty="0"/>
              <a:t>	&lt;li&gt;The Long Walk&lt;/li&gt;</a:t>
            </a:r>
          </a:p>
          <a:p>
            <a:pPr marL="0" indent="0">
              <a:buNone/>
            </a:pPr>
            <a:r>
              <a:rPr lang="en-US" sz="2000" dirty="0"/>
              <a:t>	&lt;li&gt;Desperation&lt;/li&gt;</a:t>
            </a:r>
          </a:p>
          <a:p>
            <a:pPr marL="0" indent="0">
              <a:buNone/>
            </a:pPr>
            <a:r>
              <a:rPr lang="en-US" sz="2000" dirty="0"/>
              <a:t>	&lt;li&gt;Maximum Overdrive</a:t>
            </a:r>
            <a:r>
              <a:rPr lang="en-US" sz="2000" b="1" dirty="0"/>
              <a:t>&lt;/li&gt;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</a:p>
          <a:p>
            <a:r>
              <a:rPr lang="en-US" sz="2000" dirty="0"/>
              <a:t>List type = ordered; list items = [“Duma Key”, “The Long Walk”, “Desperation”, “Maximum Overdrive”]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&lt;li&gt;Duma Key&lt;/li&gt;</a:t>
            </a:r>
          </a:p>
          <a:p>
            <a:pPr marL="0" indent="0">
              <a:buNone/>
            </a:pPr>
            <a:r>
              <a:rPr lang="en-US" sz="2000" dirty="0"/>
              <a:t>	&lt;li&gt;The Long Walk&lt;/li&gt;</a:t>
            </a:r>
          </a:p>
          <a:p>
            <a:pPr marL="0" indent="0">
              <a:buNone/>
            </a:pPr>
            <a:r>
              <a:rPr lang="en-US" sz="2000" dirty="0"/>
              <a:t>	&lt;li&gt;Desperation&lt;/li&gt;</a:t>
            </a:r>
          </a:p>
          <a:p>
            <a:pPr marL="0" indent="0">
              <a:buNone/>
            </a:pPr>
            <a:r>
              <a:rPr lang="en-US" sz="2000" dirty="0"/>
              <a:t>	&lt;li&gt;Maximum Overdrive&lt;/li&gt;</a:t>
            </a:r>
          </a:p>
          <a:p>
            <a:pPr marL="0" indent="0">
              <a:buNone/>
            </a:pPr>
            <a:r>
              <a:rPr lang="en-US" sz="2000" b="1" dirty="0"/>
              <a:t>&lt;/</a:t>
            </a:r>
            <a:r>
              <a:rPr lang="en-US" sz="2000" b="1" dirty="0" err="1"/>
              <a:t>ol</a:t>
            </a:r>
            <a:r>
              <a:rPr lang="en-US" sz="2000" b="1" dirty="0"/>
              <a:t>&gt;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On the next line, create a parent close tag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/>
              <a:t>Code				Result</a:t>
            </a:r>
            <a:endParaRPr lang="en-US" sz="1600" dirty="0"/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&lt;li&gt;Duma Key&lt;/li&gt;		1. Duma Key</a:t>
            </a:r>
          </a:p>
          <a:p>
            <a:pPr marL="0" indent="0">
              <a:buNone/>
            </a:pPr>
            <a:r>
              <a:rPr lang="en-US" sz="2000" dirty="0"/>
              <a:t>	&lt;li&gt;The Long Walk&lt;/li&gt;		2. The Long Walk</a:t>
            </a:r>
          </a:p>
          <a:p>
            <a:pPr marL="0" indent="0">
              <a:buNone/>
            </a:pPr>
            <a:r>
              <a:rPr lang="en-US" sz="2000" dirty="0"/>
              <a:t>	&lt;li&gt;Desperation&lt;/li&gt;		3. Desperation</a:t>
            </a:r>
          </a:p>
          <a:p>
            <a:pPr marL="0" indent="0">
              <a:buNone/>
            </a:pPr>
            <a:r>
              <a:rPr lang="en-US" sz="2000" dirty="0"/>
              <a:t>	&lt;li&gt;Maximum Overdrive&lt;/li&gt;	4. Maximum Overdrive</a:t>
            </a:r>
          </a:p>
          <a:p>
            <a:pPr marL="0" indent="0">
              <a:buNone/>
            </a:pPr>
            <a:r>
              <a:rPr lang="en-US" sz="2000" dirty="0"/>
              <a:t>&lt;/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dirty="0"/>
              <a:t>Exercises:</a:t>
            </a:r>
          </a:p>
          <a:p>
            <a:pPr lvl="1"/>
            <a:r>
              <a:rPr lang="en-US" dirty="0"/>
              <a:t>Create an unordered list with the following items: [“Rodney Mullen”, “Daewon Song”, “Eric </a:t>
            </a:r>
            <a:r>
              <a:rPr lang="en-US" dirty="0" err="1"/>
              <a:t>Koston</a:t>
            </a:r>
            <a:r>
              <a:rPr lang="en-US" dirty="0"/>
              <a:t>”, “</a:t>
            </a:r>
            <a:r>
              <a:rPr lang="en-US" dirty="0" err="1"/>
              <a:t>Nyjah</a:t>
            </a:r>
            <a:r>
              <a:rPr lang="en-US" dirty="0"/>
              <a:t> Huston”]</a:t>
            </a:r>
          </a:p>
          <a:p>
            <a:pPr lvl="1"/>
            <a:r>
              <a:rPr lang="en-US" dirty="0"/>
              <a:t>Create an ordered list with the following items: [“</a:t>
            </a:r>
            <a:r>
              <a:rPr lang="en-US" dirty="0" err="1"/>
              <a:t>Dragonfruit</a:t>
            </a:r>
            <a:r>
              <a:rPr lang="en-US" dirty="0"/>
              <a:t>”, “Grape”, “Orange”, “Apple”, “Grapefruit”]</a:t>
            </a:r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dirty="0"/>
              <a:t>Exercises:</a:t>
            </a:r>
          </a:p>
          <a:p>
            <a:pPr lvl="1"/>
            <a:r>
              <a:rPr lang="en-US" dirty="0"/>
              <a:t>Create an unordered list with the following items: [“Rodney Mullen”, “Daewon Song”, “Eric </a:t>
            </a:r>
            <a:r>
              <a:rPr lang="en-US" dirty="0" err="1"/>
              <a:t>Koston</a:t>
            </a:r>
            <a:r>
              <a:rPr lang="en-US" dirty="0"/>
              <a:t>”, “</a:t>
            </a:r>
            <a:r>
              <a:rPr lang="en-US" dirty="0" err="1"/>
              <a:t>Nyjah</a:t>
            </a:r>
            <a:r>
              <a:rPr lang="en-US" dirty="0"/>
              <a:t> Huston”]</a:t>
            </a:r>
          </a:p>
          <a:p>
            <a:pPr marL="1371600" lvl="3" indent="0">
              <a:buNone/>
            </a:pPr>
            <a:r>
              <a:rPr lang="en-US" b="1" dirty="0"/>
              <a:t>Code			Result</a:t>
            </a:r>
          </a:p>
          <a:p>
            <a:pPr marL="457200" lvl="1" indent="0">
              <a:buNone/>
            </a:pPr>
            <a:r>
              <a:rPr lang="en-US" sz="1800" dirty="0"/>
              <a:t>&lt;ul&gt;				</a:t>
            </a:r>
          </a:p>
          <a:p>
            <a:pPr marL="457200" lvl="1" indent="0">
              <a:buNone/>
            </a:pPr>
            <a:r>
              <a:rPr lang="en-US" sz="1800" dirty="0"/>
              <a:t>	 &lt;li&gt;Rodney Mullen&lt;/li&gt;		Rodney Mullen</a:t>
            </a:r>
          </a:p>
          <a:p>
            <a:pPr marL="457200" lvl="1" indent="0">
              <a:buNone/>
            </a:pPr>
            <a:r>
              <a:rPr lang="en-US" sz="1800" dirty="0"/>
              <a:t>	&lt;li&gt;Daewon Song&lt;/li&gt;		Daewon Song</a:t>
            </a:r>
          </a:p>
          <a:p>
            <a:pPr marL="457200" lvl="1" indent="0">
              <a:buNone/>
            </a:pPr>
            <a:r>
              <a:rPr lang="en-US" sz="1800" dirty="0"/>
              <a:t>	&lt;li&gt;Eric </a:t>
            </a:r>
            <a:r>
              <a:rPr lang="en-US" sz="1800" dirty="0" err="1"/>
              <a:t>Koston</a:t>
            </a:r>
            <a:r>
              <a:rPr lang="en-US" sz="1800" dirty="0"/>
              <a:t>&lt;/li&gt;			Eric </a:t>
            </a:r>
            <a:r>
              <a:rPr lang="en-US" sz="1800" dirty="0" err="1"/>
              <a:t>Koston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	&lt;li&gt;</a:t>
            </a:r>
            <a:r>
              <a:rPr lang="en-US" sz="1800" dirty="0" err="1"/>
              <a:t>Nyjah</a:t>
            </a:r>
            <a:r>
              <a:rPr lang="en-US" sz="1800" dirty="0"/>
              <a:t> Huston&lt;/li&gt;		</a:t>
            </a:r>
            <a:r>
              <a:rPr lang="en-US" sz="1800" dirty="0" err="1"/>
              <a:t>Nyjah</a:t>
            </a:r>
            <a:r>
              <a:rPr lang="en-US" sz="1800" dirty="0"/>
              <a:t> Huston</a:t>
            </a:r>
          </a:p>
          <a:p>
            <a:pPr marL="457200" lvl="1" indent="0">
              <a:buNone/>
            </a:pPr>
            <a:r>
              <a:rPr lang="en-US" sz="1800" dirty="0"/>
              <a:t>&lt;/ul&gt;</a:t>
            </a:r>
            <a:endParaRPr lang="en-US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  <p:sp>
        <p:nvSpPr>
          <p:cNvPr id="5" name="Oval 4"/>
          <p:cNvSpPr/>
          <p:nvPr/>
        </p:nvSpPr>
        <p:spPr>
          <a:xfrm flipV="1">
            <a:off x="5369775" y="4067492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flipV="1">
            <a:off x="5369775" y="4391342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flipV="1">
            <a:off x="5369775" y="4692332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flipV="1">
            <a:off x="5369775" y="4993322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dirty="0"/>
              <a:t>Exercises:</a:t>
            </a:r>
          </a:p>
          <a:p>
            <a:pPr lvl="1"/>
            <a:r>
              <a:rPr lang="en-US" dirty="0"/>
              <a:t>Create an ordered list with the following items: [“</a:t>
            </a:r>
            <a:r>
              <a:rPr lang="en-US" dirty="0" err="1"/>
              <a:t>Dragonfruit</a:t>
            </a:r>
            <a:r>
              <a:rPr lang="en-US" dirty="0"/>
              <a:t>”, “Grape”, “Orange”, “Apple”, “Grapefruit”]</a:t>
            </a:r>
          </a:p>
          <a:p>
            <a:pPr marL="1371600" lvl="3" indent="0">
              <a:buNone/>
            </a:pPr>
            <a:r>
              <a:rPr lang="en-US" b="1" dirty="0"/>
              <a:t>Code			Result</a:t>
            </a:r>
          </a:p>
          <a:p>
            <a:pPr marL="457200" lvl="1" indent="0">
              <a:buNone/>
            </a:pPr>
            <a:r>
              <a:rPr lang="en-US" sz="1800" dirty="0"/>
              <a:t>&lt;</a:t>
            </a:r>
            <a:r>
              <a:rPr lang="en-US" sz="1800" dirty="0" err="1"/>
              <a:t>ol</a:t>
            </a:r>
            <a:r>
              <a:rPr lang="en-US" sz="1800" dirty="0"/>
              <a:t>&gt;</a:t>
            </a:r>
          </a:p>
          <a:p>
            <a:pPr marL="457200" lvl="1" indent="0">
              <a:buNone/>
            </a:pPr>
            <a:r>
              <a:rPr lang="en-US" sz="1800" dirty="0"/>
              <a:t>	 &lt;li&gt;</a:t>
            </a:r>
            <a:r>
              <a:rPr lang="en-US" sz="1800" dirty="0" err="1"/>
              <a:t>Dragonfruit</a:t>
            </a:r>
            <a:r>
              <a:rPr lang="en-US" sz="1800" dirty="0"/>
              <a:t>&lt;/li&gt;		1. </a:t>
            </a:r>
            <a:r>
              <a:rPr lang="en-US" sz="1800" dirty="0" err="1"/>
              <a:t>Dragonfruit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	 &lt;li&gt;Grape&lt;/li&gt;			2. Grape</a:t>
            </a:r>
          </a:p>
          <a:p>
            <a:pPr marL="457200" lvl="1" indent="0">
              <a:buNone/>
            </a:pPr>
            <a:r>
              <a:rPr lang="en-US" sz="1800" dirty="0"/>
              <a:t>	 &lt;li&gt;Orange&lt;/li&gt;			3. Orange</a:t>
            </a:r>
          </a:p>
          <a:p>
            <a:pPr marL="457200" lvl="1" indent="0">
              <a:buNone/>
            </a:pPr>
            <a:r>
              <a:rPr lang="en-US" sz="1800" dirty="0"/>
              <a:t>	 &lt;li&gt;Apple&lt;/li&gt;			4. Apple</a:t>
            </a:r>
          </a:p>
          <a:p>
            <a:pPr marL="457200" lvl="1" indent="0">
              <a:buNone/>
            </a:pPr>
            <a:r>
              <a:rPr lang="en-US" sz="1800" dirty="0"/>
              <a:t>	 &lt;li&gt;Grapefruit&lt;/li&gt;			5. Grapefruit</a:t>
            </a:r>
          </a:p>
          <a:p>
            <a:pPr marL="457200" lvl="1" indent="0">
              <a:buNone/>
            </a:pPr>
            <a:r>
              <a:rPr lang="en-US" sz="1800" dirty="0"/>
              <a:t>&lt;/</a:t>
            </a:r>
            <a:r>
              <a:rPr lang="en-US" sz="1800" dirty="0" err="1"/>
              <a:t>ol</a:t>
            </a:r>
            <a:r>
              <a:rPr lang="en-US" sz="1800" dirty="0"/>
              <a:t>&gt;</a:t>
            </a:r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8550"/>
          </a:xfrm>
        </p:spPr>
        <p:txBody>
          <a:bodyPr/>
          <a:lstStyle/>
          <a:p>
            <a:r>
              <a:rPr lang="en-US"/>
              <a:t>Hyperlinks are clickable text that link to other files</a:t>
            </a:r>
          </a:p>
          <a:p>
            <a:r>
              <a:rPr lang="en-US">
                <a:sym typeface="+mn-ea"/>
              </a:rPr>
              <a:t>The </a:t>
            </a:r>
            <a:r>
              <a:rPr lang="en-US" b="1">
                <a:sym typeface="+mn-ea"/>
              </a:rPr>
              <a:t>a</a:t>
            </a:r>
            <a:r>
              <a:rPr lang="en-US">
                <a:sym typeface="+mn-ea"/>
              </a:rPr>
              <a:t>nchor tag defines a hyperlink in HTML</a:t>
            </a:r>
          </a:p>
          <a:p>
            <a:r>
              <a:rPr lang="en-US"/>
              <a:t>The href attribute is the document to link to</a:t>
            </a:r>
          </a:p>
          <a:p>
            <a:r>
              <a:rPr lang="en-US"/>
              <a:t>The text between the opening and closing </a:t>
            </a:r>
            <a:r>
              <a:rPr lang="en-US" b="1"/>
              <a:t>a </a:t>
            </a:r>
            <a:r>
              <a:rPr lang="en-US"/>
              <a:t>tag is displayed</a:t>
            </a:r>
          </a:p>
          <a:p>
            <a:pPr marL="0" indent="0">
              <a:buNone/>
            </a:pPr>
            <a:r>
              <a:rPr lang="en-US"/>
              <a:t>Example: </a:t>
            </a:r>
            <a:r>
              <a:rPr lang="en-US">
                <a:hlinkClick r:id="rId2" action="ppaction://hlinkfile"/>
              </a:rPr>
              <a:t>https://google.com</a:t>
            </a:r>
            <a:r>
              <a:rPr lang="en-US"/>
              <a:t> links to Google’s homepage</a:t>
            </a:r>
          </a:p>
          <a:p>
            <a:pPr marL="0" indent="0">
              <a:buNone/>
            </a:pPr>
            <a:r>
              <a:rPr lang="en-US"/>
              <a:t>Example: </a:t>
            </a:r>
            <a:r>
              <a:rPr lang="en-US">
                <a:hlinkClick r:id="rId3" action="ppaction://hlinkfile"/>
              </a:rPr>
              <a:t>Cat Photo</a:t>
            </a:r>
            <a:r>
              <a:rPr lang="en-US"/>
              <a:t> links to a cat photo</a:t>
            </a: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Code									Result</a:t>
            </a:r>
          </a:p>
          <a:p>
            <a:pPr marL="0" indent="0">
              <a:buNone/>
            </a:pPr>
            <a:r>
              <a:rPr lang="en-US" sz="2000">
                <a:sym typeface="+mn-ea"/>
              </a:rPr>
              <a:t>&lt;a href=”https://google.com”&gt;https://google.com&lt;/a&gt;			</a:t>
            </a:r>
            <a:r>
              <a:rPr lang="en-US" sz="2000">
                <a:sym typeface="+mn-ea"/>
                <a:hlinkClick r:id="rId2" action="ppaction://hlinkfile"/>
              </a:rPr>
              <a:t>https://google.com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&lt;a href=”https://cat4u.com”&gt;Cat Photo&lt;/a&gt;					</a:t>
            </a:r>
            <a:r>
              <a:rPr lang="en-US" sz="2000">
                <a:sym typeface="+mn-ea"/>
                <a:hlinkClick r:id="rId2" action="ppaction://hlinkfile"/>
              </a:rPr>
              <a:t>Cat Photo</a:t>
            </a:r>
            <a:endParaRPr lang="en-US" sz="2000">
              <a:sym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8550"/>
          </a:xfrm>
        </p:spPr>
        <p:txBody>
          <a:bodyPr/>
          <a:lstStyle/>
          <a:p>
            <a:r>
              <a:rPr lang="en-US"/>
              <a:t>Algorithm to create a hyperlink:</a:t>
            </a:r>
          </a:p>
          <a:p>
            <a:pPr marL="800100" lvl="1" indent="-342900">
              <a:buAutoNum type="arabicPeriod"/>
            </a:pPr>
            <a:r>
              <a:rPr lang="en-US">
                <a:sym typeface="+mn-ea"/>
              </a:rPr>
              <a:t>Create an open anchor tag</a:t>
            </a:r>
          </a:p>
          <a:p>
            <a:pPr lvl="2"/>
            <a:r>
              <a:rPr lang="en-US">
                <a:sym typeface="+mn-ea"/>
              </a:rPr>
              <a:t>place &lt;a</a:t>
            </a:r>
          </a:p>
          <a:p>
            <a:pPr lvl="2"/>
            <a:r>
              <a:rPr lang="en-US">
                <a:sym typeface="+mn-ea"/>
              </a:rPr>
              <a:t>place href=</a:t>
            </a:r>
          </a:p>
          <a:p>
            <a:pPr lvl="2"/>
            <a:r>
              <a:rPr lang="en-US">
                <a:sym typeface="+mn-ea"/>
              </a:rPr>
              <a:t>place link in quotes</a:t>
            </a:r>
          </a:p>
          <a:p>
            <a:pPr lvl="2"/>
            <a:r>
              <a:rPr lang="en-US">
                <a:sym typeface="+mn-ea"/>
              </a:rPr>
              <a:t>place &gt;</a:t>
            </a:r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Place text to display for link</a:t>
            </a:r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Place closing anchor tag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87393" cy="4908550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sym typeface="+mn-ea"/>
              </a:rPr>
              <a:t>Create a hyperlink that links to “https://mrjoshgross.github.io/secret” with the display text “Don’t go here”</a:t>
            </a:r>
          </a:p>
          <a:p>
            <a:endParaRPr lang="en-US" dirty="0">
              <a:sym typeface="+mn-ea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F08853-B303-46AD-AC78-0BA4C99094B7}"/>
              </a:ext>
            </a:extLst>
          </p:cNvPr>
          <p:cNvSpPr txBox="1">
            <a:spLocks/>
          </p:cNvSpPr>
          <p:nvPr/>
        </p:nvSpPr>
        <p:spPr>
          <a:xfrm>
            <a:off x="7181675" y="0"/>
            <a:ext cx="501032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Algorithm to create a hyperlink: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Create an open anchor tag</a:t>
            </a:r>
          </a:p>
          <a:p>
            <a:pPr lvl="2"/>
            <a:r>
              <a:rPr lang="en-US">
                <a:sym typeface="+mn-ea"/>
              </a:rPr>
              <a:t>place &lt;a</a:t>
            </a:r>
          </a:p>
          <a:p>
            <a:pPr lvl="2"/>
            <a:r>
              <a:rPr lang="en-US">
                <a:sym typeface="+mn-ea"/>
              </a:rPr>
              <a:t>place href=</a:t>
            </a:r>
          </a:p>
          <a:p>
            <a:pPr lvl="2"/>
            <a:r>
              <a:rPr lang="en-US">
                <a:sym typeface="+mn-ea"/>
              </a:rPr>
              <a:t>place link in quotes</a:t>
            </a:r>
          </a:p>
          <a:p>
            <a:pPr lvl="2"/>
            <a:r>
              <a:rPr lang="en-US">
                <a:sym typeface="+mn-ea"/>
              </a:rPr>
              <a:t>place &gt;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Place text to display for link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Place closing anchor tag</a:t>
            </a:r>
            <a:endParaRPr lang="en-US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45997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types of lists in HTML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Unordered</a:t>
            </a:r>
          </a:p>
          <a:p>
            <a:r>
              <a:rPr lang="en-US" dirty="0"/>
              <a:t>Two tags together make up an HTML list: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parent tag, which defines the type of list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list item tag, which defines an item in a tag</a:t>
            </a:r>
          </a:p>
          <a:p>
            <a:r>
              <a:rPr lang="en-US" dirty="0"/>
              <a:t>For both types of lists:</a:t>
            </a:r>
          </a:p>
          <a:p>
            <a:pPr lvl="1"/>
            <a:r>
              <a:rPr lang="en-US" dirty="0"/>
              <a:t>The opening list item tag is &lt;li&gt;</a:t>
            </a:r>
          </a:p>
          <a:p>
            <a:pPr lvl="1"/>
            <a:r>
              <a:rPr lang="en-US" dirty="0"/>
              <a:t>The closing list item tag is &lt;/li&gt;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87393" cy="4908550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sym typeface="+mn-ea"/>
              </a:rPr>
              <a:t>Create a hyperlink that links to “https://mrjoshgross.github.io/secret” with the display text “Don’t go here”</a:t>
            </a:r>
          </a:p>
          <a:p>
            <a:endParaRPr lang="en-US" dirty="0">
              <a:sym typeface="+mn-ea"/>
            </a:endParaRPr>
          </a:p>
          <a:p>
            <a:pPr marL="0" indent="0">
              <a:buNone/>
            </a:pPr>
            <a:r>
              <a:rPr lang="en-US" sz="1800" b="1" dirty="0">
                <a:sym typeface="+mn-ea"/>
              </a:rPr>
              <a:t>&lt;a</a:t>
            </a:r>
          </a:p>
          <a:p>
            <a:endParaRPr lang="en-US" dirty="0">
              <a:sym typeface="+mn-ea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F08853-B303-46AD-AC78-0BA4C99094B7}"/>
              </a:ext>
            </a:extLst>
          </p:cNvPr>
          <p:cNvSpPr txBox="1">
            <a:spLocks/>
          </p:cNvSpPr>
          <p:nvPr/>
        </p:nvSpPr>
        <p:spPr>
          <a:xfrm>
            <a:off x="7181675" y="0"/>
            <a:ext cx="501032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hyperlink: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b="1" dirty="0">
                <a:sym typeface="+mn-ea"/>
              </a:rPr>
              <a:t>Create an open anchor tag</a:t>
            </a:r>
          </a:p>
          <a:p>
            <a:pPr lvl="2"/>
            <a:r>
              <a:rPr lang="en-US" b="1" dirty="0">
                <a:sym typeface="+mn-ea"/>
              </a:rPr>
              <a:t>place &lt;a</a:t>
            </a:r>
          </a:p>
          <a:p>
            <a:pPr lvl="2"/>
            <a:r>
              <a:rPr lang="en-US" dirty="0">
                <a:sym typeface="+mn-ea"/>
              </a:rPr>
              <a:t>place </a:t>
            </a:r>
            <a:r>
              <a:rPr lang="en-US" dirty="0" err="1">
                <a:sym typeface="+mn-ea"/>
              </a:rPr>
              <a:t>href</a:t>
            </a:r>
            <a:r>
              <a:rPr lang="en-US" dirty="0">
                <a:sym typeface="+mn-ea"/>
              </a:rPr>
              <a:t>=</a:t>
            </a:r>
          </a:p>
          <a:p>
            <a:pPr lvl="2"/>
            <a:r>
              <a:rPr lang="en-US" dirty="0">
                <a:sym typeface="+mn-ea"/>
              </a:rPr>
              <a:t>place link in quotes</a:t>
            </a:r>
          </a:p>
          <a:p>
            <a:pPr lvl="2"/>
            <a:r>
              <a:rPr lang="en-US" dirty="0">
                <a:sym typeface="+mn-ea"/>
              </a:rPr>
              <a:t>place &gt;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ym typeface="+mn-ea"/>
              </a:rPr>
              <a:t>Place text to display for link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ym typeface="+mn-ea"/>
              </a:rPr>
              <a:t>Place closing anchor tag</a:t>
            </a:r>
          </a:p>
        </p:txBody>
      </p:sp>
    </p:spTree>
    <p:extLst>
      <p:ext uri="{BB962C8B-B14F-4D97-AF65-F5344CB8AC3E}">
        <p14:creationId xmlns:p14="http://schemas.microsoft.com/office/powerpoint/2010/main" val="37145401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87393" cy="4908550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sym typeface="+mn-ea"/>
              </a:rPr>
              <a:t>Create a hyperlink that links to “https://mrjoshgross.github.io/secret” with the display text “Don’t go here”</a:t>
            </a:r>
          </a:p>
          <a:p>
            <a:endParaRPr lang="en-US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&lt;a </a:t>
            </a:r>
            <a:r>
              <a:rPr lang="en-US" sz="1800" b="1" dirty="0" err="1">
                <a:sym typeface="+mn-ea"/>
              </a:rPr>
              <a:t>href</a:t>
            </a:r>
            <a:r>
              <a:rPr lang="en-US" sz="1800" b="1" dirty="0">
                <a:sym typeface="+mn-ea"/>
              </a:rPr>
              <a:t>=</a:t>
            </a:r>
            <a:r>
              <a:rPr lang="en-US" sz="1800" dirty="0">
                <a:sym typeface="+mn-ea"/>
              </a:rPr>
              <a:t> </a:t>
            </a:r>
          </a:p>
          <a:p>
            <a:endParaRPr lang="en-US" dirty="0">
              <a:sym typeface="+mn-ea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F08853-B303-46AD-AC78-0BA4C99094B7}"/>
              </a:ext>
            </a:extLst>
          </p:cNvPr>
          <p:cNvSpPr txBox="1">
            <a:spLocks/>
          </p:cNvSpPr>
          <p:nvPr/>
        </p:nvSpPr>
        <p:spPr>
          <a:xfrm>
            <a:off x="7181675" y="0"/>
            <a:ext cx="501032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hyperlink: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b="1" dirty="0">
                <a:sym typeface="+mn-ea"/>
              </a:rPr>
              <a:t>Create an open anchor tag</a:t>
            </a:r>
          </a:p>
          <a:p>
            <a:pPr lvl="2"/>
            <a:r>
              <a:rPr lang="en-US" dirty="0">
                <a:sym typeface="+mn-ea"/>
              </a:rPr>
              <a:t>place &lt;a</a:t>
            </a:r>
          </a:p>
          <a:p>
            <a:pPr lvl="2"/>
            <a:r>
              <a:rPr lang="en-US" b="1" dirty="0">
                <a:sym typeface="+mn-ea"/>
              </a:rPr>
              <a:t>place </a:t>
            </a:r>
            <a:r>
              <a:rPr lang="en-US" b="1" dirty="0" err="1">
                <a:sym typeface="+mn-ea"/>
              </a:rPr>
              <a:t>href</a:t>
            </a:r>
            <a:r>
              <a:rPr lang="en-US" b="1" dirty="0">
                <a:sym typeface="+mn-ea"/>
              </a:rPr>
              <a:t>=</a:t>
            </a:r>
          </a:p>
          <a:p>
            <a:pPr lvl="2"/>
            <a:r>
              <a:rPr lang="en-US" dirty="0">
                <a:sym typeface="+mn-ea"/>
              </a:rPr>
              <a:t>place link in quotes</a:t>
            </a:r>
          </a:p>
          <a:p>
            <a:pPr lvl="2"/>
            <a:r>
              <a:rPr lang="en-US" dirty="0">
                <a:sym typeface="+mn-ea"/>
              </a:rPr>
              <a:t>place &gt;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ym typeface="+mn-ea"/>
              </a:rPr>
              <a:t>Place text to display for link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ym typeface="+mn-ea"/>
              </a:rPr>
              <a:t>Place closing anchor tag</a:t>
            </a:r>
          </a:p>
        </p:txBody>
      </p:sp>
    </p:spTree>
    <p:extLst>
      <p:ext uri="{BB962C8B-B14F-4D97-AF65-F5344CB8AC3E}">
        <p14:creationId xmlns:p14="http://schemas.microsoft.com/office/powerpoint/2010/main" val="25701789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62894" cy="4908550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sym typeface="+mn-ea"/>
              </a:rPr>
              <a:t>Create a hyperlink that links to “https://mrjoshgross.github.io/secret” with the display text “Don’t go here”</a:t>
            </a:r>
          </a:p>
          <a:p>
            <a:endParaRPr lang="en-US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&lt;a </a:t>
            </a:r>
            <a:r>
              <a:rPr lang="en-US" sz="1800" dirty="0" err="1">
                <a:sym typeface="+mn-ea"/>
              </a:rPr>
              <a:t>href</a:t>
            </a:r>
            <a:r>
              <a:rPr lang="en-US" sz="1800" b="1" dirty="0">
                <a:sym typeface="+mn-ea"/>
              </a:rPr>
              <a:t>=“https://mrjoshgross.github.io/secret” </a:t>
            </a:r>
          </a:p>
          <a:p>
            <a:endParaRPr lang="en-US" dirty="0">
              <a:sym typeface="+mn-ea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F08853-B303-46AD-AC78-0BA4C99094B7}"/>
              </a:ext>
            </a:extLst>
          </p:cNvPr>
          <p:cNvSpPr txBox="1">
            <a:spLocks/>
          </p:cNvSpPr>
          <p:nvPr/>
        </p:nvSpPr>
        <p:spPr>
          <a:xfrm>
            <a:off x="7181675" y="0"/>
            <a:ext cx="501032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hyperlink: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b="1" dirty="0">
                <a:sym typeface="+mn-ea"/>
              </a:rPr>
              <a:t>Create an open anchor tag</a:t>
            </a:r>
          </a:p>
          <a:p>
            <a:pPr lvl="2"/>
            <a:r>
              <a:rPr lang="en-US" dirty="0">
                <a:sym typeface="+mn-ea"/>
              </a:rPr>
              <a:t>place &lt;a</a:t>
            </a:r>
          </a:p>
          <a:p>
            <a:pPr lvl="2"/>
            <a:r>
              <a:rPr lang="en-US" dirty="0">
                <a:sym typeface="+mn-ea"/>
              </a:rPr>
              <a:t>place </a:t>
            </a:r>
            <a:r>
              <a:rPr lang="en-US" dirty="0" err="1">
                <a:sym typeface="+mn-ea"/>
              </a:rPr>
              <a:t>href</a:t>
            </a:r>
            <a:r>
              <a:rPr lang="en-US" dirty="0">
                <a:sym typeface="+mn-ea"/>
              </a:rPr>
              <a:t>=</a:t>
            </a:r>
          </a:p>
          <a:p>
            <a:pPr lvl="2"/>
            <a:r>
              <a:rPr lang="en-US" b="1" dirty="0">
                <a:sym typeface="+mn-ea"/>
              </a:rPr>
              <a:t>place link in quotes</a:t>
            </a:r>
          </a:p>
          <a:p>
            <a:pPr lvl="2"/>
            <a:r>
              <a:rPr lang="en-US" dirty="0">
                <a:sym typeface="+mn-ea"/>
              </a:rPr>
              <a:t>place &gt;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ym typeface="+mn-ea"/>
              </a:rPr>
              <a:t>Place text to display for link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ym typeface="+mn-ea"/>
              </a:rPr>
              <a:t>Place closing anchor tag</a:t>
            </a:r>
          </a:p>
        </p:txBody>
      </p:sp>
    </p:spTree>
    <p:extLst>
      <p:ext uri="{BB962C8B-B14F-4D97-AF65-F5344CB8AC3E}">
        <p14:creationId xmlns:p14="http://schemas.microsoft.com/office/powerpoint/2010/main" val="26699704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62894" cy="4908550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sym typeface="+mn-ea"/>
              </a:rPr>
              <a:t>Create a hyperlink that links to “https://mrjoshgross.github.io/secret” with the display text “Don’t go here”</a:t>
            </a:r>
          </a:p>
          <a:p>
            <a:endParaRPr lang="en-US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&lt;a </a:t>
            </a:r>
            <a:r>
              <a:rPr lang="en-US" sz="1800" dirty="0" err="1">
                <a:sym typeface="+mn-ea"/>
              </a:rPr>
              <a:t>href</a:t>
            </a:r>
            <a:r>
              <a:rPr lang="en-US" sz="1800" dirty="0">
                <a:sym typeface="+mn-ea"/>
              </a:rPr>
              <a:t>=“https://mrjoshgross.github.io/secret”</a:t>
            </a:r>
            <a:r>
              <a:rPr lang="en-US" sz="1800" b="1" dirty="0">
                <a:sym typeface="+mn-ea"/>
              </a:rPr>
              <a:t>&gt;</a:t>
            </a:r>
            <a:r>
              <a:rPr lang="en-US" sz="1800" dirty="0">
                <a:sym typeface="+mn-ea"/>
              </a:rPr>
              <a:t> </a:t>
            </a:r>
            <a:endParaRPr lang="en-US" dirty="0">
              <a:sym typeface="+mn-ea"/>
            </a:endParaRPr>
          </a:p>
          <a:p>
            <a:endParaRPr lang="en-US" dirty="0">
              <a:sym typeface="+mn-ea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F08853-B303-46AD-AC78-0BA4C99094B7}"/>
              </a:ext>
            </a:extLst>
          </p:cNvPr>
          <p:cNvSpPr txBox="1">
            <a:spLocks/>
          </p:cNvSpPr>
          <p:nvPr/>
        </p:nvSpPr>
        <p:spPr>
          <a:xfrm>
            <a:off x="7181675" y="0"/>
            <a:ext cx="501032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hyperlink: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b="1" dirty="0">
                <a:sym typeface="+mn-ea"/>
              </a:rPr>
              <a:t>Create an open anchor tag</a:t>
            </a:r>
          </a:p>
          <a:p>
            <a:pPr lvl="2"/>
            <a:r>
              <a:rPr lang="en-US" dirty="0">
                <a:sym typeface="+mn-ea"/>
              </a:rPr>
              <a:t>place &lt;a</a:t>
            </a:r>
          </a:p>
          <a:p>
            <a:pPr lvl="2"/>
            <a:r>
              <a:rPr lang="en-US" dirty="0">
                <a:sym typeface="+mn-ea"/>
              </a:rPr>
              <a:t>place </a:t>
            </a:r>
            <a:r>
              <a:rPr lang="en-US" dirty="0" err="1">
                <a:sym typeface="+mn-ea"/>
              </a:rPr>
              <a:t>href</a:t>
            </a:r>
            <a:r>
              <a:rPr lang="en-US" dirty="0">
                <a:sym typeface="+mn-ea"/>
              </a:rPr>
              <a:t>=</a:t>
            </a:r>
          </a:p>
          <a:p>
            <a:pPr lvl="2"/>
            <a:r>
              <a:rPr lang="en-US" dirty="0">
                <a:sym typeface="+mn-ea"/>
              </a:rPr>
              <a:t>place link in quotes</a:t>
            </a:r>
          </a:p>
          <a:p>
            <a:pPr lvl="2"/>
            <a:r>
              <a:rPr lang="en-US" b="1" dirty="0">
                <a:sym typeface="+mn-ea"/>
              </a:rPr>
              <a:t>place &gt;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ym typeface="+mn-ea"/>
              </a:rPr>
              <a:t>Place text to display for link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ym typeface="+mn-ea"/>
              </a:rPr>
              <a:t>Place closing anchor tag</a:t>
            </a:r>
          </a:p>
        </p:txBody>
      </p:sp>
    </p:spTree>
    <p:extLst>
      <p:ext uri="{BB962C8B-B14F-4D97-AF65-F5344CB8AC3E}">
        <p14:creationId xmlns:p14="http://schemas.microsoft.com/office/powerpoint/2010/main" val="38977447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62894" cy="4908550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sym typeface="+mn-ea"/>
              </a:rPr>
              <a:t>Create a hyperlink that links to “https://mrjoshgross.github.io/secret” with the display text “</a:t>
            </a:r>
            <a:r>
              <a:rPr lang="en-US" b="1" dirty="0">
                <a:sym typeface="+mn-ea"/>
              </a:rPr>
              <a:t>Don’t go here</a:t>
            </a:r>
            <a:r>
              <a:rPr lang="en-US" dirty="0">
                <a:sym typeface="+mn-ea"/>
              </a:rPr>
              <a:t>”</a:t>
            </a:r>
          </a:p>
          <a:p>
            <a:endParaRPr lang="en-US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&lt;a </a:t>
            </a:r>
            <a:r>
              <a:rPr lang="en-US" sz="1800" dirty="0" err="1">
                <a:sym typeface="+mn-ea"/>
              </a:rPr>
              <a:t>href</a:t>
            </a:r>
            <a:r>
              <a:rPr lang="en-US" sz="1800" dirty="0">
                <a:sym typeface="+mn-ea"/>
              </a:rPr>
              <a:t>=“https://mrjoshgross.github.io/secret”&gt;</a:t>
            </a:r>
            <a:r>
              <a:rPr lang="en-US" sz="1800" b="1" dirty="0">
                <a:sym typeface="+mn-ea"/>
              </a:rPr>
              <a:t>Don’t go here</a:t>
            </a:r>
            <a:endParaRPr lang="en-US" b="1" dirty="0">
              <a:sym typeface="+mn-ea"/>
            </a:endParaRPr>
          </a:p>
          <a:p>
            <a:endParaRPr lang="en-US" dirty="0">
              <a:sym typeface="+mn-ea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F08853-B303-46AD-AC78-0BA4C99094B7}"/>
              </a:ext>
            </a:extLst>
          </p:cNvPr>
          <p:cNvSpPr txBox="1">
            <a:spLocks/>
          </p:cNvSpPr>
          <p:nvPr/>
        </p:nvSpPr>
        <p:spPr>
          <a:xfrm>
            <a:off x="7181675" y="0"/>
            <a:ext cx="501032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hyperlink: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dirty="0">
                <a:sym typeface="+mn-ea"/>
              </a:rPr>
              <a:t>Create an open anchor tag</a:t>
            </a:r>
          </a:p>
          <a:p>
            <a:pPr lvl="2"/>
            <a:r>
              <a:rPr lang="en-US" dirty="0">
                <a:sym typeface="+mn-ea"/>
              </a:rPr>
              <a:t>place &lt;a</a:t>
            </a:r>
          </a:p>
          <a:p>
            <a:pPr lvl="2"/>
            <a:r>
              <a:rPr lang="en-US" dirty="0">
                <a:sym typeface="+mn-ea"/>
              </a:rPr>
              <a:t>place </a:t>
            </a:r>
            <a:r>
              <a:rPr lang="en-US" dirty="0" err="1">
                <a:sym typeface="+mn-ea"/>
              </a:rPr>
              <a:t>href</a:t>
            </a:r>
            <a:r>
              <a:rPr lang="en-US" dirty="0">
                <a:sym typeface="+mn-ea"/>
              </a:rPr>
              <a:t>=</a:t>
            </a:r>
          </a:p>
          <a:p>
            <a:pPr lvl="2"/>
            <a:r>
              <a:rPr lang="en-US" dirty="0">
                <a:sym typeface="+mn-ea"/>
              </a:rPr>
              <a:t>place link in quotes</a:t>
            </a:r>
          </a:p>
          <a:p>
            <a:pPr lvl="2"/>
            <a:r>
              <a:rPr lang="en-US" dirty="0">
                <a:sym typeface="+mn-ea"/>
              </a:rPr>
              <a:t>place &gt;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b="1" dirty="0">
                <a:sym typeface="+mn-ea"/>
              </a:rPr>
              <a:t>Place text to display for link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ym typeface="+mn-ea"/>
              </a:rPr>
              <a:t>Place closing anchor tag</a:t>
            </a:r>
          </a:p>
        </p:txBody>
      </p:sp>
    </p:spTree>
    <p:extLst>
      <p:ext uri="{BB962C8B-B14F-4D97-AF65-F5344CB8AC3E}">
        <p14:creationId xmlns:p14="http://schemas.microsoft.com/office/powerpoint/2010/main" val="29584606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62894" cy="4908550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sym typeface="+mn-ea"/>
              </a:rPr>
              <a:t>Create a hyperlink that links to “https://mrjoshgross.github.io/secret” with the display text “Don’t go here”</a:t>
            </a:r>
          </a:p>
          <a:p>
            <a:endParaRPr lang="en-US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&lt;a </a:t>
            </a:r>
            <a:r>
              <a:rPr lang="en-US" sz="1800" dirty="0" err="1">
                <a:sym typeface="+mn-ea"/>
              </a:rPr>
              <a:t>href</a:t>
            </a:r>
            <a:r>
              <a:rPr lang="en-US" sz="1800" dirty="0">
                <a:sym typeface="+mn-ea"/>
              </a:rPr>
              <a:t>=“https://mrjoshgross.github.io/secret”&gt;Don’t go here</a:t>
            </a:r>
            <a:r>
              <a:rPr lang="en-US" sz="1800" b="1" dirty="0">
                <a:sym typeface="+mn-ea"/>
              </a:rPr>
              <a:t>&lt;/a&gt;</a:t>
            </a:r>
            <a:endParaRPr lang="en-US" dirty="0">
              <a:sym typeface="+mn-ea"/>
            </a:endParaRPr>
          </a:p>
          <a:p>
            <a:endParaRPr lang="en-US" dirty="0">
              <a:sym typeface="+mn-ea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F08853-B303-46AD-AC78-0BA4C99094B7}"/>
              </a:ext>
            </a:extLst>
          </p:cNvPr>
          <p:cNvSpPr txBox="1">
            <a:spLocks/>
          </p:cNvSpPr>
          <p:nvPr/>
        </p:nvSpPr>
        <p:spPr>
          <a:xfrm>
            <a:off x="7181675" y="0"/>
            <a:ext cx="501032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hyperlink: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dirty="0">
                <a:sym typeface="+mn-ea"/>
              </a:rPr>
              <a:t>Create an open anchor tag</a:t>
            </a:r>
          </a:p>
          <a:p>
            <a:pPr lvl="2"/>
            <a:r>
              <a:rPr lang="en-US" dirty="0">
                <a:sym typeface="+mn-ea"/>
              </a:rPr>
              <a:t>place &lt;a</a:t>
            </a:r>
          </a:p>
          <a:p>
            <a:pPr lvl="2"/>
            <a:r>
              <a:rPr lang="en-US" dirty="0">
                <a:sym typeface="+mn-ea"/>
              </a:rPr>
              <a:t>place </a:t>
            </a:r>
            <a:r>
              <a:rPr lang="en-US" dirty="0" err="1">
                <a:sym typeface="+mn-ea"/>
              </a:rPr>
              <a:t>href</a:t>
            </a:r>
            <a:r>
              <a:rPr lang="en-US" dirty="0">
                <a:sym typeface="+mn-ea"/>
              </a:rPr>
              <a:t>=</a:t>
            </a:r>
          </a:p>
          <a:p>
            <a:pPr lvl="2"/>
            <a:r>
              <a:rPr lang="en-US" dirty="0">
                <a:sym typeface="+mn-ea"/>
              </a:rPr>
              <a:t>place link in quotes</a:t>
            </a:r>
          </a:p>
          <a:p>
            <a:pPr lvl="2"/>
            <a:r>
              <a:rPr lang="en-US" dirty="0">
                <a:sym typeface="+mn-ea"/>
              </a:rPr>
              <a:t>place &gt;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ym typeface="+mn-ea"/>
              </a:rPr>
              <a:t>Place text to display for link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b="1" dirty="0">
                <a:sym typeface="+mn-ea"/>
              </a:rPr>
              <a:t>Place closing anchor tag</a:t>
            </a:r>
          </a:p>
        </p:txBody>
      </p:sp>
    </p:spTree>
    <p:extLst>
      <p:ext uri="{BB962C8B-B14F-4D97-AF65-F5344CB8AC3E}">
        <p14:creationId xmlns:p14="http://schemas.microsoft.com/office/powerpoint/2010/main" val="9325742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62894" cy="4908550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sym typeface="+mn-ea"/>
              </a:rPr>
              <a:t>Create a hyperlink that links to “https://mrjoshgross.github.io/secret” with the display text “Don’t go here”</a:t>
            </a:r>
          </a:p>
          <a:p>
            <a:pPr marL="0" indent="0">
              <a:buNone/>
            </a:pPr>
            <a:endParaRPr lang="en-US" dirty="0">
              <a:sym typeface="+mn-ea"/>
            </a:endParaRPr>
          </a:p>
          <a:p>
            <a:pPr marL="0" indent="0">
              <a:buNone/>
            </a:pPr>
            <a:r>
              <a:rPr lang="en-US" sz="2400" b="1" dirty="0">
                <a:sym typeface="+mn-ea"/>
              </a:rPr>
              <a:t>Code</a:t>
            </a:r>
            <a:endParaRPr lang="en-US" b="1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&lt;a </a:t>
            </a:r>
            <a:r>
              <a:rPr lang="en-US" sz="1800" dirty="0" err="1">
                <a:sym typeface="+mn-ea"/>
              </a:rPr>
              <a:t>href</a:t>
            </a:r>
            <a:r>
              <a:rPr lang="en-US" sz="1800" dirty="0">
                <a:sym typeface="+mn-ea"/>
              </a:rPr>
              <a:t>=“https://mrjoshgross.github.io/secret”&gt;Don’t go here&lt;/a&gt;</a:t>
            </a:r>
          </a:p>
          <a:p>
            <a:pPr marL="0" indent="0">
              <a:buNone/>
            </a:pPr>
            <a:endParaRPr lang="en-US" sz="1800" b="1" dirty="0">
              <a:sym typeface="+mn-ea"/>
            </a:endParaRPr>
          </a:p>
          <a:p>
            <a:pPr marL="0" indent="0">
              <a:buNone/>
            </a:pPr>
            <a:r>
              <a:rPr lang="en-US" sz="2400" b="1" dirty="0">
                <a:sym typeface="+mn-ea"/>
              </a:rPr>
              <a:t>Result</a:t>
            </a:r>
            <a:endParaRPr lang="en-US" sz="1800" b="1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  <a:hlinkClick r:id="rId2"/>
              </a:rPr>
              <a:t>Don’t go here</a:t>
            </a:r>
            <a:endParaRPr lang="en-US" sz="1800" dirty="0">
              <a:sym typeface="+mn-ea"/>
            </a:endParaRPr>
          </a:p>
          <a:p>
            <a:endParaRPr lang="en-US" dirty="0">
              <a:sym typeface="+mn-ea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F08853-B303-46AD-AC78-0BA4C99094B7}"/>
              </a:ext>
            </a:extLst>
          </p:cNvPr>
          <p:cNvSpPr txBox="1">
            <a:spLocks/>
          </p:cNvSpPr>
          <p:nvPr/>
        </p:nvSpPr>
        <p:spPr>
          <a:xfrm>
            <a:off x="7181675" y="0"/>
            <a:ext cx="501032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hyperlink: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dirty="0">
                <a:sym typeface="+mn-ea"/>
              </a:rPr>
              <a:t>Create an open anchor tag</a:t>
            </a:r>
          </a:p>
          <a:p>
            <a:pPr lvl="2"/>
            <a:r>
              <a:rPr lang="en-US" dirty="0">
                <a:sym typeface="+mn-ea"/>
              </a:rPr>
              <a:t>place &lt;a</a:t>
            </a:r>
          </a:p>
          <a:p>
            <a:pPr lvl="2"/>
            <a:r>
              <a:rPr lang="en-US" dirty="0">
                <a:sym typeface="+mn-ea"/>
              </a:rPr>
              <a:t>place </a:t>
            </a:r>
            <a:r>
              <a:rPr lang="en-US" dirty="0" err="1">
                <a:sym typeface="+mn-ea"/>
              </a:rPr>
              <a:t>href</a:t>
            </a:r>
            <a:r>
              <a:rPr lang="en-US" dirty="0">
                <a:sym typeface="+mn-ea"/>
              </a:rPr>
              <a:t>=</a:t>
            </a:r>
          </a:p>
          <a:p>
            <a:pPr lvl="2"/>
            <a:r>
              <a:rPr lang="en-US" dirty="0">
                <a:sym typeface="+mn-ea"/>
              </a:rPr>
              <a:t>place link in quotes</a:t>
            </a:r>
          </a:p>
          <a:p>
            <a:pPr lvl="2"/>
            <a:r>
              <a:rPr lang="en-US" dirty="0">
                <a:sym typeface="+mn-ea"/>
              </a:rPr>
              <a:t>place &gt;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ym typeface="+mn-ea"/>
              </a:rPr>
              <a:t>Place text to display for link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ym typeface="+mn-ea"/>
              </a:rPr>
              <a:t>Place closing anchor tag</a:t>
            </a:r>
          </a:p>
        </p:txBody>
      </p:sp>
    </p:spTree>
    <p:extLst>
      <p:ext uri="{BB962C8B-B14F-4D97-AF65-F5344CB8AC3E}">
        <p14:creationId xmlns:p14="http://schemas.microsoft.com/office/powerpoint/2010/main" val="290642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44590" cy="4908550"/>
          </a:xfrm>
        </p:spPr>
        <p:txBody>
          <a:bodyPr/>
          <a:lstStyle/>
          <a:p>
            <a:r>
              <a:rPr lang="en-US" dirty="0">
                <a:sym typeface="+mn-ea"/>
              </a:rPr>
              <a:t>Exercises:</a:t>
            </a:r>
          </a:p>
          <a:p>
            <a:pPr lvl="1"/>
            <a:r>
              <a:rPr lang="en-US" dirty="0">
                <a:sym typeface="+mn-ea"/>
              </a:rPr>
              <a:t>Create a hyperlink that links to “https://slashdot.org” with the display text “News for Nerds”</a:t>
            </a:r>
          </a:p>
          <a:p>
            <a:pPr lvl="1"/>
            <a:r>
              <a:rPr lang="en-US" dirty="0">
                <a:sym typeface="+mn-ea"/>
              </a:rPr>
              <a:t>Create a hyperlink that links to “https://blank.org” with the display text “A blank webpage”</a:t>
            </a:r>
          </a:p>
          <a:p>
            <a:pPr lvl="1"/>
            <a:r>
              <a:rPr lang="en-US" dirty="0">
                <a:sym typeface="+mn-ea"/>
              </a:rPr>
              <a:t>Create a hyperlink that links to “https://www.ycs.k12.pa.us/Domain/19” with the display text “William Penn Senior High School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Algorithm to create a hyperlink:</a:t>
            </a:r>
          </a:p>
          <a:p>
            <a:pPr marL="800100" lvl="1" indent="-342900">
              <a:buAutoNum type="arabicPeriod"/>
            </a:pPr>
            <a:r>
              <a:rPr lang="en-US">
                <a:sym typeface="+mn-ea"/>
              </a:rPr>
              <a:t>Create an open anchor tag</a:t>
            </a:r>
          </a:p>
          <a:p>
            <a:pPr lvl="2"/>
            <a:r>
              <a:rPr lang="en-US">
                <a:sym typeface="+mn-ea"/>
              </a:rPr>
              <a:t>place &lt;a</a:t>
            </a:r>
          </a:p>
          <a:p>
            <a:pPr lvl="2"/>
            <a:r>
              <a:rPr lang="en-US">
                <a:sym typeface="+mn-ea"/>
              </a:rPr>
              <a:t>place href=</a:t>
            </a:r>
          </a:p>
          <a:p>
            <a:pPr lvl="2"/>
            <a:r>
              <a:rPr lang="en-US">
                <a:sym typeface="+mn-ea"/>
              </a:rPr>
              <a:t>place link in quotes</a:t>
            </a:r>
          </a:p>
          <a:p>
            <a:pPr lvl="2"/>
            <a:r>
              <a:rPr lang="en-US">
                <a:sym typeface="+mn-ea"/>
              </a:rPr>
              <a:t>place &gt;</a:t>
            </a:r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Place text to display for link</a:t>
            </a:r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Place closing anchor tag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44590" cy="4908550"/>
          </a:xfrm>
        </p:spPr>
        <p:txBody>
          <a:bodyPr/>
          <a:lstStyle/>
          <a:p>
            <a:r>
              <a:rPr lang="en-US">
                <a:sym typeface="+mn-ea"/>
              </a:rPr>
              <a:t>Exercises:</a:t>
            </a:r>
          </a:p>
          <a:p>
            <a:pPr lvl="1"/>
            <a:r>
              <a:rPr lang="en-US">
                <a:sym typeface="+mn-ea"/>
              </a:rPr>
              <a:t>Create a hyperlink that links to “https://slashdot.org” with the display text “News for Nerds”</a:t>
            </a:r>
          </a:p>
          <a:p>
            <a:pPr marL="457200" lvl="1" indent="0">
              <a:buNone/>
            </a:pPr>
            <a:endParaRPr lang="en-US">
              <a:sym typeface="+mn-ea"/>
            </a:endParaRPr>
          </a:p>
          <a:p>
            <a:pPr marL="457200" lvl="1" indent="0">
              <a:buNone/>
            </a:pPr>
            <a:r>
              <a:rPr lang="en-US" b="1">
                <a:sym typeface="+mn-ea"/>
              </a:rPr>
              <a:t>Code				</a:t>
            </a:r>
          </a:p>
          <a:p>
            <a:pPr marL="457200" lvl="1" indent="0">
              <a:buNone/>
            </a:pPr>
            <a:r>
              <a:rPr lang="en-US" sz="1800">
                <a:sym typeface="+mn-ea"/>
              </a:rPr>
              <a:t>&lt;a href=”https://slashdot.org”&gt;News for Nerds &lt;/a&gt;</a:t>
            </a:r>
          </a:p>
          <a:p>
            <a:pPr marL="457200" lvl="1" indent="0">
              <a:buNone/>
            </a:pPr>
            <a:endParaRPr lang="en-US" sz="1800">
              <a:sym typeface="+mn-ea"/>
            </a:endParaRPr>
          </a:p>
          <a:p>
            <a:pPr marL="457200" lvl="1" indent="0">
              <a:buNone/>
            </a:pPr>
            <a:r>
              <a:rPr lang="en-US" b="1">
                <a:sym typeface="+mn-ea"/>
              </a:rPr>
              <a:t>Result</a:t>
            </a:r>
          </a:p>
          <a:p>
            <a:pPr marL="457200" lvl="1" indent="0">
              <a:buNone/>
            </a:pPr>
            <a:r>
              <a:rPr lang="en-US">
                <a:sym typeface="+mn-ea"/>
                <a:hlinkClick r:id="rId2" action="ppaction://hlinkfile"/>
              </a:rPr>
              <a:t>News for Nerds</a:t>
            </a:r>
            <a:endParaRPr lang="en-US">
              <a:sym typeface="+mn-ea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Algorithm to create a hyperlink:</a:t>
            </a:r>
          </a:p>
          <a:p>
            <a:pPr marL="800100" lvl="1" indent="-342900">
              <a:buAutoNum type="arabicPeriod"/>
            </a:pPr>
            <a:r>
              <a:rPr lang="en-US">
                <a:sym typeface="+mn-ea"/>
              </a:rPr>
              <a:t>Create an open anchor tag</a:t>
            </a:r>
          </a:p>
          <a:p>
            <a:pPr lvl="2"/>
            <a:r>
              <a:rPr lang="en-US">
                <a:sym typeface="+mn-ea"/>
              </a:rPr>
              <a:t>place &lt;a</a:t>
            </a:r>
          </a:p>
          <a:p>
            <a:pPr lvl="2"/>
            <a:r>
              <a:rPr lang="en-US">
                <a:sym typeface="+mn-ea"/>
              </a:rPr>
              <a:t>place href=</a:t>
            </a:r>
          </a:p>
          <a:p>
            <a:pPr lvl="2"/>
            <a:r>
              <a:rPr lang="en-US">
                <a:sym typeface="+mn-ea"/>
              </a:rPr>
              <a:t>place link in quotes</a:t>
            </a:r>
          </a:p>
          <a:p>
            <a:pPr lvl="2"/>
            <a:r>
              <a:rPr lang="en-US">
                <a:sym typeface="+mn-ea"/>
              </a:rPr>
              <a:t>place &gt;</a:t>
            </a:r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Place text to display for link</a:t>
            </a:r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Place closing anchor tag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44590" cy="4908550"/>
          </a:xfrm>
        </p:spPr>
        <p:txBody>
          <a:bodyPr/>
          <a:lstStyle/>
          <a:p>
            <a:r>
              <a:rPr lang="en-US">
                <a:sym typeface="+mn-ea"/>
              </a:rPr>
              <a:t>Exercises:</a:t>
            </a:r>
          </a:p>
          <a:p>
            <a:pPr lvl="1"/>
            <a:r>
              <a:rPr lang="en-US">
                <a:sym typeface="+mn-ea"/>
              </a:rPr>
              <a:t>Create a hyperlink that links to “https://blank.org” with the display text “A blank webpage”</a:t>
            </a:r>
          </a:p>
          <a:p>
            <a:pPr marL="457200" lvl="1" indent="0">
              <a:buNone/>
            </a:pPr>
            <a:endParaRPr lang="en-US">
              <a:sym typeface="+mn-ea"/>
            </a:endParaRPr>
          </a:p>
          <a:p>
            <a:pPr marL="457200" lvl="1" indent="0">
              <a:buNone/>
            </a:pPr>
            <a:r>
              <a:rPr lang="en-US" b="1">
                <a:sym typeface="+mn-ea"/>
              </a:rPr>
              <a:t>Code				</a:t>
            </a:r>
          </a:p>
          <a:p>
            <a:pPr marL="457200" lvl="1" indent="0">
              <a:buNone/>
            </a:pPr>
            <a:r>
              <a:rPr lang="en-US" sz="1800">
                <a:sym typeface="+mn-ea"/>
              </a:rPr>
              <a:t>&lt;a href=”https://blank.org”&gt;A blank webpage&lt;/a&gt;</a:t>
            </a:r>
          </a:p>
          <a:p>
            <a:pPr marL="457200" lvl="1" indent="0">
              <a:buNone/>
            </a:pPr>
            <a:endParaRPr lang="en-US" sz="1800">
              <a:sym typeface="+mn-ea"/>
            </a:endParaRPr>
          </a:p>
          <a:p>
            <a:pPr marL="457200" lvl="1" indent="0">
              <a:buNone/>
            </a:pPr>
            <a:r>
              <a:rPr lang="en-US" b="1">
                <a:sym typeface="+mn-ea"/>
              </a:rPr>
              <a:t>Result</a:t>
            </a:r>
          </a:p>
          <a:p>
            <a:pPr marL="457200" lvl="1" indent="0">
              <a:buNone/>
            </a:pPr>
            <a:r>
              <a:rPr lang="en-US">
                <a:sym typeface="+mn-ea"/>
                <a:hlinkClick r:id="rId2" action="ppaction://hlinkfile"/>
              </a:rPr>
              <a:t>A blank webpage</a:t>
            </a:r>
            <a:endParaRPr lang="en-US">
              <a:sym typeface="+mn-ea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Algorithm to create a hyperlink:</a:t>
            </a:r>
          </a:p>
          <a:p>
            <a:pPr marL="800100" lvl="1" indent="-342900">
              <a:buAutoNum type="arabicPeriod"/>
            </a:pPr>
            <a:r>
              <a:rPr lang="en-US">
                <a:sym typeface="+mn-ea"/>
              </a:rPr>
              <a:t>Create an open anchor tag</a:t>
            </a:r>
          </a:p>
          <a:p>
            <a:pPr lvl="2"/>
            <a:r>
              <a:rPr lang="en-US">
                <a:sym typeface="+mn-ea"/>
              </a:rPr>
              <a:t>place &lt;a</a:t>
            </a:r>
          </a:p>
          <a:p>
            <a:pPr lvl="2"/>
            <a:r>
              <a:rPr lang="en-US">
                <a:sym typeface="+mn-ea"/>
              </a:rPr>
              <a:t>place href=</a:t>
            </a:r>
          </a:p>
          <a:p>
            <a:pPr lvl="2"/>
            <a:r>
              <a:rPr lang="en-US">
                <a:sym typeface="+mn-ea"/>
              </a:rPr>
              <a:t>place link in quotes</a:t>
            </a:r>
          </a:p>
          <a:p>
            <a:pPr lvl="2"/>
            <a:r>
              <a:rPr lang="en-US">
                <a:sym typeface="+mn-ea"/>
              </a:rPr>
              <a:t>place &gt;</a:t>
            </a:r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Place text to display for link</a:t>
            </a:r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Place closing anchor tag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1070"/>
          </a:xfrm>
        </p:spPr>
        <p:txBody>
          <a:bodyPr>
            <a:normAutofit/>
          </a:bodyPr>
          <a:lstStyle/>
          <a:p>
            <a:r>
              <a:rPr lang="en-US" dirty="0"/>
              <a:t>Ordered List </a:t>
            </a:r>
          </a:p>
          <a:p>
            <a:pPr lvl="1"/>
            <a:r>
              <a:rPr lang="en-US" dirty="0"/>
              <a:t>The opening tag for an ordered list is &lt;</a:t>
            </a:r>
            <a:r>
              <a:rPr lang="en-US" dirty="0" err="1"/>
              <a:t>ol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The closing tag for an ordered list is &lt;/</a:t>
            </a:r>
            <a:r>
              <a:rPr lang="en-US" dirty="0" err="1"/>
              <a:t>ol</a:t>
            </a:r>
            <a:r>
              <a:rPr lang="en-US" dirty="0"/>
              <a:t>&gt;</a:t>
            </a:r>
          </a:p>
          <a:p>
            <a:pPr lvl="1"/>
            <a:endParaRPr lang="en-US" dirty="0"/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b="1" dirty="0"/>
              <a:t>Code				</a:t>
            </a:r>
            <a:r>
              <a:rPr lang="en-US" dirty="0"/>
              <a:t>	</a:t>
            </a:r>
            <a:r>
              <a:rPr lang="en-US" b="1" dirty="0"/>
              <a:t>Result</a:t>
            </a:r>
          </a:p>
          <a:p>
            <a:pPr marL="457200" lvl="1" indent="0">
              <a:buNone/>
            </a:pPr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&gt;					</a:t>
            </a:r>
          </a:p>
          <a:p>
            <a:pPr marL="457200" lvl="1" indent="0">
              <a:buNone/>
            </a:pPr>
            <a:r>
              <a:rPr lang="en-US" dirty="0"/>
              <a:t>	&lt;li&gt;First Item &lt;/li&gt;			1. First Item</a:t>
            </a:r>
          </a:p>
          <a:p>
            <a:pPr marL="457200" lvl="1" indent="0">
              <a:buNone/>
            </a:pPr>
            <a:r>
              <a:rPr lang="en-US" dirty="0"/>
              <a:t>	&lt;li&gt;Second Item &lt;/li&gt;			2. Second Item</a:t>
            </a:r>
          </a:p>
          <a:p>
            <a:pPr marL="457200" lvl="1" indent="0">
              <a:buNone/>
            </a:pPr>
            <a:r>
              <a:rPr lang="en-US" dirty="0"/>
              <a:t>	&lt;li&gt;Third Item &lt;/li&gt;			3. Third Item</a:t>
            </a:r>
          </a:p>
          <a:p>
            <a:pPr marL="457200" lvl="1" indent="0">
              <a:buNone/>
            </a:pPr>
            <a:r>
              <a:rPr lang="en-US" dirty="0"/>
              <a:t>&lt;/</a:t>
            </a:r>
            <a:r>
              <a:rPr lang="en-US" dirty="0" err="1"/>
              <a:t>ol</a:t>
            </a:r>
            <a:r>
              <a:rPr lang="en-US" dirty="0"/>
              <a:t>&gt;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44590" cy="4908550"/>
          </a:xfrm>
        </p:spPr>
        <p:txBody>
          <a:bodyPr/>
          <a:lstStyle/>
          <a:p>
            <a:r>
              <a:rPr lang="en-US">
                <a:sym typeface="+mn-ea"/>
              </a:rPr>
              <a:t>Exercises:</a:t>
            </a:r>
          </a:p>
          <a:p>
            <a:pPr lvl="1"/>
            <a:r>
              <a:rPr lang="en-US">
                <a:sym typeface="+mn-ea"/>
              </a:rPr>
              <a:t>Create a hyperlink that links to “https://www.ycs.k12.pa.us/Domain/19” with the display text “William Penn Senior High School”</a:t>
            </a:r>
          </a:p>
          <a:p>
            <a:pPr marL="457200" lvl="1" indent="0">
              <a:buNone/>
            </a:pPr>
            <a:endParaRPr lang="en-US">
              <a:sym typeface="+mn-ea"/>
            </a:endParaRPr>
          </a:p>
          <a:p>
            <a:pPr marL="457200" lvl="1" indent="0">
              <a:buNone/>
            </a:pPr>
            <a:r>
              <a:rPr lang="en-US" b="1">
                <a:sym typeface="+mn-ea"/>
              </a:rPr>
              <a:t>Code				</a:t>
            </a:r>
          </a:p>
          <a:p>
            <a:pPr marL="457200" lvl="1" indent="0">
              <a:buNone/>
            </a:pPr>
            <a:r>
              <a:rPr lang="en-US" sz="1800">
                <a:sym typeface="+mn-ea"/>
              </a:rPr>
              <a:t>&lt;a href=”https://www.ycs.k12.pa.us/Domain/19”&gt;William Penn Senior High School&lt;/a&gt;</a:t>
            </a:r>
          </a:p>
          <a:p>
            <a:pPr marL="457200" lvl="1" indent="0">
              <a:buNone/>
            </a:pPr>
            <a:endParaRPr lang="en-US" sz="1800">
              <a:sym typeface="+mn-ea"/>
            </a:endParaRPr>
          </a:p>
          <a:p>
            <a:pPr marL="457200" lvl="1" indent="0">
              <a:buNone/>
            </a:pPr>
            <a:r>
              <a:rPr lang="en-US" b="1">
                <a:sym typeface="+mn-ea"/>
              </a:rPr>
              <a:t>Result</a:t>
            </a:r>
          </a:p>
          <a:p>
            <a:pPr marL="457200" lvl="1" indent="0">
              <a:buNone/>
            </a:pPr>
            <a:r>
              <a:rPr lang="en-US">
                <a:sym typeface="+mn-ea"/>
                <a:hlinkClick r:id="rId2" action="ppaction://hlinkfile"/>
              </a:rPr>
              <a:t>William Penn Senior High School</a:t>
            </a:r>
            <a:endParaRPr lang="en-US">
              <a:sym typeface="+mn-ea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Algorithm to create a hyperlink:</a:t>
            </a:r>
          </a:p>
          <a:p>
            <a:pPr marL="800100" lvl="1" indent="-342900">
              <a:buAutoNum type="arabicPeriod"/>
            </a:pPr>
            <a:r>
              <a:rPr lang="en-US">
                <a:sym typeface="+mn-ea"/>
              </a:rPr>
              <a:t>Create an open anchor tag</a:t>
            </a:r>
          </a:p>
          <a:p>
            <a:pPr lvl="2"/>
            <a:r>
              <a:rPr lang="en-US">
                <a:sym typeface="+mn-ea"/>
              </a:rPr>
              <a:t>place &lt;a</a:t>
            </a:r>
          </a:p>
          <a:p>
            <a:pPr lvl="2"/>
            <a:r>
              <a:rPr lang="en-US">
                <a:sym typeface="+mn-ea"/>
              </a:rPr>
              <a:t>place href=</a:t>
            </a:r>
          </a:p>
          <a:p>
            <a:pPr lvl="2"/>
            <a:r>
              <a:rPr lang="en-US">
                <a:sym typeface="+mn-ea"/>
              </a:rPr>
              <a:t>place link in quotes</a:t>
            </a:r>
          </a:p>
          <a:p>
            <a:pPr lvl="2"/>
            <a:r>
              <a:rPr lang="en-US">
                <a:sym typeface="+mn-ea"/>
              </a:rPr>
              <a:t>place &gt;</a:t>
            </a:r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Place text to display for link</a:t>
            </a:r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Place closing anchor tag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916486" cy="4908550"/>
          </a:xfrm>
        </p:spPr>
        <p:txBody>
          <a:bodyPr/>
          <a:lstStyle/>
          <a:p>
            <a:r>
              <a:rPr lang="en-US" dirty="0">
                <a:sym typeface="+mn-ea"/>
              </a:rPr>
              <a:t>Forms allow users to edit and submit data on a webpage. 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253819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916486" cy="4908550"/>
          </a:xfrm>
        </p:spPr>
        <p:txBody>
          <a:bodyPr/>
          <a:lstStyle/>
          <a:p>
            <a:r>
              <a:rPr lang="en-US" dirty="0">
                <a:sym typeface="+mn-ea"/>
              </a:rPr>
              <a:t>Forms allow users to edit and submit data on a webpage.</a:t>
            </a:r>
          </a:p>
          <a:p>
            <a:r>
              <a:rPr lang="en-US" dirty="0">
                <a:sym typeface="+mn-ea"/>
              </a:rPr>
              <a:t>There are many tags that can be used for forms, but we will focus on only 2:</a:t>
            </a:r>
          </a:p>
          <a:p>
            <a:endParaRPr lang="en-US" dirty="0">
              <a:sym typeface="+mn-ea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4852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916486" cy="4908550"/>
          </a:xfrm>
        </p:spPr>
        <p:txBody>
          <a:bodyPr/>
          <a:lstStyle/>
          <a:p>
            <a:r>
              <a:rPr lang="en-US" dirty="0">
                <a:sym typeface="+mn-ea"/>
              </a:rPr>
              <a:t>Forms allow users to edit and submit data on a webpage.</a:t>
            </a:r>
          </a:p>
          <a:p>
            <a:r>
              <a:rPr lang="en-US" dirty="0">
                <a:sym typeface="+mn-ea"/>
              </a:rPr>
              <a:t>There are many tags that can be used for forms, but we will focus on only 2:</a:t>
            </a:r>
          </a:p>
          <a:p>
            <a:pPr lvl="1"/>
            <a:r>
              <a:rPr lang="en-US" dirty="0">
                <a:sym typeface="+mn-ea"/>
              </a:rPr>
              <a:t>Form</a:t>
            </a:r>
          </a:p>
          <a:p>
            <a:pPr lvl="2"/>
            <a:r>
              <a:rPr lang="en-US" dirty="0">
                <a:sym typeface="+mn-ea"/>
              </a:rPr>
              <a:t>&lt;form&gt; and &lt;/form&gt;</a:t>
            </a:r>
          </a:p>
          <a:p>
            <a:pPr lvl="1"/>
            <a:r>
              <a:rPr lang="en-US" dirty="0">
                <a:sym typeface="+mn-ea"/>
              </a:rPr>
              <a:t>Input</a:t>
            </a:r>
          </a:p>
          <a:p>
            <a:pPr lvl="2"/>
            <a:r>
              <a:rPr lang="en-US" dirty="0">
                <a:sym typeface="+mn-ea"/>
              </a:rPr>
              <a:t>&lt;input&gt;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24531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916486" cy="4908550"/>
          </a:xfrm>
        </p:spPr>
        <p:txBody>
          <a:bodyPr/>
          <a:lstStyle/>
          <a:p>
            <a:r>
              <a:rPr lang="en-US" dirty="0">
                <a:sym typeface="+mn-ea"/>
              </a:rPr>
              <a:t>Forms allow users to edit and submit data on a webpage.</a:t>
            </a:r>
          </a:p>
          <a:p>
            <a:r>
              <a:rPr lang="en-US" dirty="0">
                <a:sym typeface="+mn-ea"/>
              </a:rPr>
              <a:t>There are many tags that can be used for forms, but we will focus on only 2:</a:t>
            </a:r>
          </a:p>
          <a:p>
            <a:pPr lvl="1"/>
            <a:r>
              <a:rPr lang="en-US" dirty="0">
                <a:sym typeface="+mn-ea"/>
              </a:rPr>
              <a:t>Form</a:t>
            </a:r>
          </a:p>
          <a:p>
            <a:pPr lvl="2"/>
            <a:r>
              <a:rPr lang="en-US" dirty="0">
                <a:sym typeface="+mn-ea"/>
              </a:rPr>
              <a:t>&lt;form&gt; and &lt;/form&gt;</a:t>
            </a:r>
          </a:p>
          <a:p>
            <a:pPr lvl="1"/>
            <a:r>
              <a:rPr lang="en-US" dirty="0">
                <a:sym typeface="+mn-ea"/>
              </a:rPr>
              <a:t>Input</a:t>
            </a:r>
          </a:p>
          <a:p>
            <a:pPr lvl="2"/>
            <a:r>
              <a:rPr lang="en-US" dirty="0">
                <a:sym typeface="+mn-ea"/>
              </a:rPr>
              <a:t>&lt;input&gt;</a:t>
            </a:r>
          </a:p>
          <a:p>
            <a:r>
              <a:rPr lang="en-US" dirty="0">
                <a:sym typeface="+mn-ea"/>
              </a:rPr>
              <a:t>The &lt;form&gt; tag contains all of the data to include when the form is submitted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3770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916486" cy="4908550"/>
          </a:xfrm>
        </p:spPr>
        <p:txBody>
          <a:bodyPr/>
          <a:lstStyle/>
          <a:p>
            <a:r>
              <a:rPr lang="en-US" dirty="0">
                <a:sym typeface="+mn-ea"/>
              </a:rPr>
              <a:t>Forms allow users to edit and submit data on a webpage.</a:t>
            </a:r>
          </a:p>
          <a:p>
            <a:r>
              <a:rPr lang="en-US" dirty="0">
                <a:sym typeface="+mn-ea"/>
              </a:rPr>
              <a:t>There are many tags that can be used for forms, but we will focus on only 2:</a:t>
            </a:r>
          </a:p>
          <a:p>
            <a:pPr lvl="1"/>
            <a:r>
              <a:rPr lang="en-US" dirty="0">
                <a:sym typeface="+mn-ea"/>
              </a:rPr>
              <a:t>Form</a:t>
            </a:r>
          </a:p>
          <a:p>
            <a:pPr lvl="2"/>
            <a:r>
              <a:rPr lang="en-US" dirty="0">
                <a:sym typeface="+mn-ea"/>
              </a:rPr>
              <a:t>&lt;form&gt; and &lt;/form&gt;</a:t>
            </a:r>
          </a:p>
          <a:p>
            <a:pPr lvl="1"/>
            <a:r>
              <a:rPr lang="en-US" dirty="0">
                <a:sym typeface="+mn-ea"/>
              </a:rPr>
              <a:t>Input</a:t>
            </a:r>
          </a:p>
          <a:p>
            <a:pPr lvl="2"/>
            <a:r>
              <a:rPr lang="en-US" dirty="0">
                <a:sym typeface="+mn-ea"/>
              </a:rPr>
              <a:t>&lt;input&gt;</a:t>
            </a:r>
          </a:p>
          <a:p>
            <a:r>
              <a:rPr lang="en-US" dirty="0">
                <a:sym typeface="+mn-ea"/>
              </a:rPr>
              <a:t>The &lt;form&gt; tag contains all of the data to include when the form is submitted</a:t>
            </a:r>
          </a:p>
          <a:p>
            <a:r>
              <a:rPr lang="en-US" dirty="0">
                <a:sym typeface="+mn-ea"/>
              </a:rPr>
              <a:t>Various &lt;input&gt; tags describe which data to collect and how to display it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28625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66446" cy="490855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ym typeface="+mn-ea"/>
              </a:rPr>
              <a:t>Example</a:t>
            </a:r>
          </a:p>
          <a:p>
            <a:pPr marL="0" indent="0">
              <a:buNone/>
            </a:pPr>
            <a:endParaRPr lang="en-US" dirty="0">
              <a:sym typeface="+mn-ea"/>
            </a:endParaRPr>
          </a:p>
          <a:p>
            <a:pPr marL="0" indent="0">
              <a:buNone/>
            </a:pPr>
            <a:r>
              <a:rPr lang="en-US" dirty="0">
                <a:sym typeface="+mn-ea"/>
              </a:rPr>
              <a:t>		CODE							RESULT</a:t>
            </a:r>
          </a:p>
          <a:p>
            <a:pPr marL="0" indent="0">
              <a:buNone/>
            </a:pPr>
            <a:r>
              <a:rPr lang="en-US" sz="16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600" dirty="0">
                <a:sym typeface="+mn-ea"/>
              </a:rPr>
              <a:t>	&lt;input type=“text” placeholder=“Enter your name”&gt;&lt;</a:t>
            </a:r>
            <a:r>
              <a:rPr lang="en-US" sz="1600" dirty="0" err="1">
                <a:sym typeface="+mn-ea"/>
              </a:rPr>
              <a:t>br</a:t>
            </a:r>
            <a:r>
              <a:rPr lang="en-US" sz="16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ym typeface="+mn-ea"/>
              </a:rPr>
              <a:t>	&lt;input type=“password” placeholder=“Enter your password”&gt;&lt;</a:t>
            </a:r>
            <a:r>
              <a:rPr lang="en-US" sz="1600" dirty="0" err="1">
                <a:sym typeface="+mn-ea"/>
              </a:rPr>
              <a:t>br</a:t>
            </a:r>
            <a:r>
              <a:rPr lang="en-US" sz="16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ym typeface="+mn-ea"/>
              </a:rPr>
              <a:t>	&lt;input type=“number” min=“0” max=“100”&gt;&lt;</a:t>
            </a:r>
            <a:r>
              <a:rPr lang="en-US" sz="1600" dirty="0" err="1">
                <a:sym typeface="+mn-ea"/>
              </a:rPr>
              <a:t>br</a:t>
            </a:r>
            <a:r>
              <a:rPr lang="en-US" sz="16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ym typeface="+mn-ea"/>
              </a:rPr>
              <a:t>	&lt;input type=“submit” value=“Submit Information”&gt;</a:t>
            </a:r>
          </a:p>
          <a:p>
            <a:pPr marL="0" indent="0">
              <a:buNone/>
            </a:pPr>
            <a:r>
              <a:rPr lang="en-US" sz="1600" dirty="0">
                <a:sym typeface="+mn-ea"/>
              </a:rPr>
              <a:t>&lt;/form&gt;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98D7CA-76E8-4A75-B998-5FE61170B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7727" y="3657600"/>
            <a:ext cx="2811094" cy="145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657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66446" cy="490855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ym typeface="+mn-ea"/>
              </a:rPr>
              <a:t>				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23B18AC-33BF-432C-9844-887D9A6B9E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52569"/>
              </p:ext>
            </p:extLst>
          </p:nvPr>
        </p:nvGraphicFramePr>
        <p:xfrm>
          <a:off x="293614" y="1419860"/>
          <a:ext cx="11711033" cy="5217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0903">
                  <a:extLst>
                    <a:ext uri="{9D8B030D-6E8A-4147-A177-3AD203B41FA5}">
                      <a16:colId xmlns:a16="http://schemas.microsoft.com/office/drawing/2014/main" val="979910771"/>
                    </a:ext>
                  </a:extLst>
                </a:gridCol>
                <a:gridCol w="2718292">
                  <a:extLst>
                    <a:ext uri="{9D8B030D-6E8A-4147-A177-3AD203B41FA5}">
                      <a16:colId xmlns:a16="http://schemas.microsoft.com/office/drawing/2014/main" val="1329010310"/>
                    </a:ext>
                  </a:extLst>
                </a:gridCol>
                <a:gridCol w="1895653">
                  <a:extLst>
                    <a:ext uri="{9D8B030D-6E8A-4147-A177-3AD203B41FA5}">
                      <a16:colId xmlns:a16="http://schemas.microsoft.com/office/drawing/2014/main" val="885278539"/>
                    </a:ext>
                  </a:extLst>
                </a:gridCol>
                <a:gridCol w="3833769">
                  <a:extLst>
                    <a:ext uri="{9D8B030D-6E8A-4147-A177-3AD203B41FA5}">
                      <a16:colId xmlns:a16="http://schemas.microsoft.com/office/drawing/2014/main" val="1746809696"/>
                    </a:ext>
                  </a:extLst>
                </a:gridCol>
                <a:gridCol w="2122416">
                  <a:extLst>
                    <a:ext uri="{9D8B030D-6E8A-4147-A177-3AD203B41FA5}">
                      <a16:colId xmlns:a16="http://schemas.microsoft.com/office/drawing/2014/main" val="4267548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(Code)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(Rendered)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6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Allows entry of a single line of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placeholder, required, </a:t>
                      </a:r>
                      <a:r>
                        <a:rPr lang="en-US" dirty="0" err="1"/>
                        <a:t>minlength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maxlength</a:t>
                      </a:r>
                      <a:r>
                        <a:rPr lang="en-US" dirty="0"/>
                        <a:t>, size, </a:t>
                      </a:r>
                      <a:r>
                        <a:rPr lang="en-US" dirty="0" err="1"/>
                        <a:t>readonly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&lt;input type=“text”</a:t>
                      </a:r>
                    </a:p>
                    <a:p>
                      <a:r>
                        <a:rPr lang="en-US" dirty="0"/>
                        <a:t>    placeholder=“</a:t>
                      </a:r>
                      <a:r>
                        <a:rPr lang="en-US" dirty="0" err="1"/>
                        <a:t>Millencollin</a:t>
                      </a:r>
                      <a:r>
                        <a:rPr lang="en-US" dirty="0"/>
                        <a:t> or </a:t>
                      </a:r>
                      <a:r>
                        <a:rPr lang="en-US" dirty="0" err="1"/>
                        <a:t>NoFX</a:t>
                      </a:r>
                      <a:r>
                        <a:rPr lang="en-US" dirty="0"/>
                        <a:t>?” </a:t>
                      </a:r>
                    </a:p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readonly</a:t>
                      </a:r>
                      <a:endParaRPr lang="en-US" dirty="0"/>
                    </a:p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54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Allows entry of a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max, min, placeholder, </a:t>
                      </a:r>
                      <a:r>
                        <a:rPr lang="en-US" dirty="0" err="1"/>
                        <a:t>readonly</a:t>
                      </a:r>
                      <a:r>
                        <a:rPr lang="en-US" dirty="0"/>
                        <a:t>, 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&lt;input type=“number”</a:t>
                      </a:r>
                    </a:p>
                    <a:p>
                      <a:r>
                        <a:rPr lang="en-US" dirty="0"/>
                        <a:t>    min=“0” max=“10” value=“6”</a:t>
                      </a:r>
                    </a:p>
                    <a:p>
                      <a:r>
                        <a:rPr lang="en-US" dirty="0"/>
                        <a:t>    step=“2”</a:t>
                      </a:r>
                    </a:p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789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Checkbox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checkbox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checked, disabled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&lt;input type=“checkbox” checked&gt;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84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Allows entry of a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minlength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maxlength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readonly</a:t>
                      </a:r>
                      <a:r>
                        <a:rPr lang="en-US" dirty="0"/>
                        <a:t>,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&lt;input type=“password”</a:t>
                      </a:r>
                    </a:p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minlength</a:t>
                      </a:r>
                      <a:r>
                        <a:rPr lang="en-US" dirty="0"/>
                        <a:t>=“4” </a:t>
                      </a:r>
                      <a:r>
                        <a:rPr lang="en-US" dirty="0" err="1"/>
                        <a:t>maxlength</a:t>
                      </a:r>
                      <a:r>
                        <a:rPr lang="en-US" dirty="0"/>
                        <a:t>=“12”</a:t>
                      </a:r>
                    </a:p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700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button that submits the form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value, disabled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&lt;input type=“submit” </a:t>
                      </a:r>
                    </a:p>
                    <a:p>
                      <a:r>
                        <a:rPr lang="en-US" dirty="0"/>
                        <a:t>    value=“Send Information” disabled&gt;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062544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5FB048C-C518-430D-BB97-598A68717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3440" y="2562083"/>
            <a:ext cx="1762125" cy="257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EC41B9-CD1F-4594-8D17-D88DFC105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9695" y="3873994"/>
            <a:ext cx="1229614" cy="5094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E35677-AD75-4794-BE6C-9A57547397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951" t="-2767" r="16400" b="22613"/>
          <a:stretch/>
        </p:blipFill>
        <p:spPr>
          <a:xfrm>
            <a:off x="10670796" y="4723002"/>
            <a:ext cx="276837" cy="2852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0198E7-EBC6-422D-A29A-7F709252F16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726" r="7039" b="22224"/>
          <a:stretch/>
        </p:blipFill>
        <p:spPr>
          <a:xfrm>
            <a:off x="10199698" y="5347825"/>
            <a:ext cx="1495870" cy="4299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8B5325-BE17-4803-8F38-B4807114D8C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978" t="8418" r="3929" b="11612"/>
          <a:stretch/>
        </p:blipFill>
        <p:spPr>
          <a:xfrm>
            <a:off x="9919981" y="6102713"/>
            <a:ext cx="2055303" cy="42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103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916486" cy="4908550"/>
          </a:xfrm>
        </p:spPr>
        <p:txBody>
          <a:bodyPr/>
          <a:lstStyle/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vertical break (&lt;</a:t>
            </a:r>
            <a:r>
              <a:rPr lang="en-US" dirty="0" err="1">
                <a:sym typeface="+mn-ea"/>
              </a:rPr>
              <a:t>br</a:t>
            </a:r>
            <a:r>
              <a:rPr lang="en-US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75919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054130" cy="4908550"/>
          </a:xfrm>
        </p:spPr>
        <p:txBody>
          <a:bodyPr/>
          <a:lstStyle/>
          <a:p>
            <a:r>
              <a:rPr lang="en-US" dirty="0">
                <a:sym typeface="+mn-ea"/>
              </a:rPr>
              <a:t>Example: Create a form to collect a user’s name, address, and email.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vertical break (&lt;</a:t>
            </a:r>
            <a:r>
              <a:rPr lang="en-US" dirty="0" err="1">
                <a:sym typeface="+mn-ea"/>
              </a:rPr>
              <a:t>br</a:t>
            </a:r>
            <a:r>
              <a:rPr lang="en-US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</p:spTree>
    <p:extLst>
      <p:ext uri="{BB962C8B-B14F-4D97-AF65-F5344CB8AC3E}">
        <p14:creationId xmlns:p14="http://schemas.microsoft.com/office/powerpoint/2010/main" val="2229024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1070"/>
          </a:xfrm>
        </p:spPr>
        <p:txBody>
          <a:bodyPr>
            <a:normAutofit/>
          </a:bodyPr>
          <a:lstStyle/>
          <a:p>
            <a:r>
              <a:rPr lang="en-US" dirty="0"/>
              <a:t>Unordered List </a:t>
            </a:r>
          </a:p>
          <a:p>
            <a:pPr lvl="1"/>
            <a:r>
              <a:rPr lang="en-US" dirty="0"/>
              <a:t>The opening tag for an unordered list is &lt;ul&gt;</a:t>
            </a:r>
          </a:p>
          <a:p>
            <a:pPr lvl="1"/>
            <a:r>
              <a:rPr lang="en-US" dirty="0"/>
              <a:t>The closing tag for an unordered list is &lt;/ul&gt;</a:t>
            </a:r>
          </a:p>
          <a:p>
            <a:pPr lvl="1"/>
            <a:endParaRPr lang="en-US" dirty="0"/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b="1" dirty="0"/>
              <a:t>Code				</a:t>
            </a:r>
            <a:r>
              <a:rPr lang="en-US" dirty="0"/>
              <a:t>	</a:t>
            </a:r>
            <a:r>
              <a:rPr lang="en-US" b="1" dirty="0"/>
              <a:t>Result</a:t>
            </a:r>
          </a:p>
          <a:p>
            <a:pPr marL="457200" lvl="1" indent="0">
              <a:buNone/>
            </a:pPr>
            <a:r>
              <a:rPr lang="en-US" dirty="0"/>
              <a:t>&lt;ul&gt;					</a:t>
            </a:r>
          </a:p>
          <a:p>
            <a:pPr marL="457200" lvl="1" indent="0">
              <a:buNone/>
            </a:pPr>
            <a:r>
              <a:rPr lang="en-US" dirty="0"/>
              <a:t>	&lt;li&gt;Big Bang&lt;/li&gt;			 Big Bang</a:t>
            </a:r>
          </a:p>
          <a:p>
            <a:pPr marL="457200" lvl="1" indent="0">
              <a:buNone/>
            </a:pPr>
            <a:r>
              <a:rPr lang="en-US" dirty="0"/>
              <a:t>	&lt;li&gt;Skyscraper &lt;/li&gt;			 Skyscraper</a:t>
            </a:r>
          </a:p>
          <a:p>
            <a:pPr marL="457200" lvl="1" indent="0">
              <a:buNone/>
            </a:pPr>
            <a:r>
              <a:rPr lang="en-US" dirty="0"/>
              <a:t>	&lt;li&gt;Them And Us &lt;/li&gt;			 Them And Us</a:t>
            </a:r>
          </a:p>
          <a:p>
            <a:pPr marL="457200" lvl="1" indent="0">
              <a:buNone/>
            </a:pPr>
            <a:r>
              <a:rPr lang="en-US" dirty="0"/>
              <a:t>&lt;/ul&gt;</a:t>
            </a:r>
          </a:p>
        </p:txBody>
      </p:sp>
      <p:sp>
        <p:nvSpPr>
          <p:cNvPr id="4" name="Oval 3"/>
          <p:cNvSpPr/>
          <p:nvPr/>
        </p:nvSpPr>
        <p:spPr>
          <a:xfrm flipV="1">
            <a:off x="6331800" y="4930839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flipV="1">
            <a:off x="6331800" y="5292789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flipV="1">
            <a:off x="6331800" y="5652453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054130" cy="4908550"/>
          </a:xfrm>
        </p:spPr>
        <p:txBody>
          <a:bodyPr/>
          <a:lstStyle/>
          <a:p>
            <a:r>
              <a:rPr lang="en-US" dirty="0">
                <a:sym typeface="+mn-ea"/>
              </a:rPr>
              <a:t>Example: Create a form to collect a user’s name, address, and email.</a:t>
            </a:r>
          </a:p>
          <a:p>
            <a:r>
              <a:rPr lang="en-US" sz="1800" b="1" dirty="0">
                <a:sym typeface="+mn-ea"/>
              </a:rPr>
              <a:t>Input:</a:t>
            </a:r>
          </a:p>
          <a:p>
            <a:pPr lvl="1"/>
            <a:r>
              <a:rPr lang="en-US" sz="1400" b="1" dirty="0">
                <a:sym typeface="+mn-ea"/>
              </a:rPr>
              <a:t>Name = text</a:t>
            </a:r>
          </a:p>
          <a:p>
            <a:pPr lvl="1"/>
            <a:r>
              <a:rPr lang="en-US" sz="1400" b="1" dirty="0">
                <a:sym typeface="+mn-ea"/>
              </a:rPr>
              <a:t>Address = text</a:t>
            </a:r>
          </a:p>
          <a:p>
            <a:pPr lvl="1"/>
            <a:r>
              <a:rPr lang="en-US" sz="1400" b="1" dirty="0">
                <a:sym typeface="+mn-ea"/>
              </a:rPr>
              <a:t>Email = text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52219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vertical break (&lt;</a:t>
            </a:r>
            <a:r>
              <a:rPr lang="en-US" dirty="0" err="1">
                <a:sym typeface="+mn-ea"/>
              </a:rPr>
              <a:t>br</a:t>
            </a:r>
            <a:r>
              <a:rPr lang="en-US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</p:spTree>
    <p:extLst>
      <p:ext uri="{BB962C8B-B14F-4D97-AF65-F5344CB8AC3E}">
        <p14:creationId xmlns:p14="http://schemas.microsoft.com/office/powerpoint/2010/main" val="6149798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054130" cy="4908550"/>
          </a:xfrm>
        </p:spPr>
        <p:txBody>
          <a:bodyPr/>
          <a:lstStyle/>
          <a:p>
            <a:r>
              <a:rPr lang="en-US" dirty="0">
                <a:sym typeface="+mn-ea"/>
              </a:rPr>
              <a:t>Example: Create a form to collect a user’s name, address, and email.</a:t>
            </a:r>
          </a:p>
          <a:p>
            <a:r>
              <a:rPr lang="en-US" sz="1800" dirty="0">
                <a:sym typeface="+mn-ea"/>
              </a:rPr>
              <a:t>Input:</a:t>
            </a:r>
          </a:p>
          <a:p>
            <a:pPr lvl="1"/>
            <a:r>
              <a:rPr lang="en-US" sz="1400" dirty="0">
                <a:sym typeface="+mn-ea"/>
              </a:rPr>
              <a:t>Name = text</a:t>
            </a:r>
          </a:p>
          <a:p>
            <a:pPr lvl="1"/>
            <a:r>
              <a:rPr lang="en-US" sz="1400" dirty="0">
                <a:sym typeface="+mn-ea"/>
              </a:rPr>
              <a:t>Address = text</a:t>
            </a:r>
          </a:p>
          <a:p>
            <a:pPr lvl="1"/>
            <a:r>
              <a:rPr lang="en-US" sz="1400" dirty="0">
                <a:sym typeface="+mn-ea"/>
              </a:rPr>
              <a:t>Email = text</a:t>
            </a:r>
          </a:p>
          <a:p>
            <a:pPr marL="0" indent="0">
              <a:buNone/>
            </a:pPr>
            <a:endParaRPr lang="en-US" sz="1800" dirty="0">
              <a:sym typeface="+mn-ea"/>
            </a:endParaRPr>
          </a:p>
          <a:p>
            <a:pPr marL="0" indent="0">
              <a:buNone/>
            </a:pPr>
            <a:r>
              <a:rPr lang="en-US" sz="1800" b="1" dirty="0">
                <a:sym typeface="+mn-ea"/>
              </a:rPr>
              <a:t>&lt;form&gt;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vertical break (&lt;</a:t>
            </a:r>
            <a:r>
              <a:rPr lang="en-US" dirty="0" err="1">
                <a:sym typeface="+mn-ea"/>
              </a:rPr>
              <a:t>br</a:t>
            </a:r>
            <a:r>
              <a:rPr lang="en-US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</p:spTree>
    <p:extLst>
      <p:ext uri="{BB962C8B-B14F-4D97-AF65-F5344CB8AC3E}">
        <p14:creationId xmlns:p14="http://schemas.microsoft.com/office/powerpoint/2010/main" val="14662695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054130" cy="4908550"/>
          </a:xfrm>
        </p:spPr>
        <p:txBody>
          <a:bodyPr/>
          <a:lstStyle/>
          <a:p>
            <a:r>
              <a:rPr lang="en-US" dirty="0">
                <a:sym typeface="+mn-ea"/>
              </a:rPr>
              <a:t>Example: Create a form to collect a user’s name, address, and email.</a:t>
            </a:r>
          </a:p>
          <a:p>
            <a:r>
              <a:rPr lang="en-US" sz="1800" dirty="0">
                <a:sym typeface="+mn-ea"/>
              </a:rPr>
              <a:t>Input:</a:t>
            </a:r>
          </a:p>
          <a:p>
            <a:pPr lvl="1"/>
            <a:r>
              <a:rPr lang="en-US" sz="1400" b="1" dirty="0">
                <a:sym typeface="+mn-ea"/>
              </a:rPr>
              <a:t>Name = text</a:t>
            </a:r>
          </a:p>
          <a:p>
            <a:pPr lvl="1"/>
            <a:r>
              <a:rPr lang="en-US" sz="1400" dirty="0">
                <a:sym typeface="+mn-ea"/>
              </a:rPr>
              <a:t>Address = text</a:t>
            </a:r>
          </a:p>
          <a:p>
            <a:pPr lvl="1"/>
            <a:r>
              <a:rPr lang="en-US" sz="1400" dirty="0">
                <a:sym typeface="+mn-ea"/>
              </a:rPr>
              <a:t>Email = text</a:t>
            </a:r>
          </a:p>
          <a:p>
            <a:pPr marL="0" indent="0">
              <a:buNone/>
            </a:pPr>
            <a:endParaRPr lang="en-US" sz="1800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</a:t>
            </a:r>
            <a:r>
              <a:rPr lang="en-US" sz="1800" b="1" dirty="0">
                <a:sym typeface="+mn-ea"/>
              </a:rPr>
              <a:t>&lt;input type=“text” placeholder=“Enter your name”&gt;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vertical break (&lt;</a:t>
            </a:r>
            <a:r>
              <a:rPr lang="en-US" dirty="0" err="1">
                <a:sym typeface="+mn-ea"/>
              </a:rPr>
              <a:t>br</a:t>
            </a:r>
            <a:r>
              <a:rPr lang="en-US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</p:spTree>
    <p:extLst>
      <p:ext uri="{BB962C8B-B14F-4D97-AF65-F5344CB8AC3E}">
        <p14:creationId xmlns:p14="http://schemas.microsoft.com/office/powerpoint/2010/main" val="24397966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054130" cy="4908550"/>
          </a:xfrm>
        </p:spPr>
        <p:txBody>
          <a:bodyPr/>
          <a:lstStyle/>
          <a:p>
            <a:r>
              <a:rPr lang="en-US" dirty="0">
                <a:sym typeface="+mn-ea"/>
              </a:rPr>
              <a:t>Example: Create a form to collect a user’s name, address, and email.</a:t>
            </a:r>
          </a:p>
          <a:p>
            <a:r>
              <a:rPr lang="en-US" sz="1800" dirty="0">
                <a:sym typeface="+mn-ea"/>
              </a:rPr>
              <a:t>Input:</a:t>
            </a:r>
          </a:p>
          <a:p>
            <a:pPr lvl="1"/>
            <a:r>
              <a:rPr lang="en-US" sz="1400" dirty="0">
                <a:sym typeface="+mn-ea"/>
              </a:rPr>
              <a:t>Name = text</a:t>
            </a:r>
          </a:p>
          <a:p>
            <a:pPr lvl="1"/>
            <a:r>
              <a:rPr lang="en-US" sz="1400" dirty="0">
                <a:sym typeface="+mn-ea"/>
              </a:rPr>
              <a:t>Address = text</a:t>
            </a:r>
          </a:p>
          <a:p>
            <a:pPr lvl="1"/>
            <a:r>
              <a:rPr lang="en-US" sz="1400" dirty="0">
                <a:sym typeface="+mn-ea"/>
              </a:rPr>
              <a:t>Email = text</a:t>
            </a:r>
          </a:p>
          <a:p>
            <a:pPr marL="0" indent="0">
              <a:buNone/>
            </a:pPr>
            <a:endParaRPr lang="en-US" sz="1800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type=“text” placeholder=“Enter your name”&gt;</a:t>
            </a:r>
            <a:r>
              <a:rPr lang="en-US" sz="1800" b="1" dirty="0">
                <a:sym typeface="+mn-ea"/>
              </a:rPr>
              <a:t>&lt;</a:t>
            </a:r>
            <a:r>
              <a:rPr lang="en-US" sz="1800" b="1" dirty="0" err="1">
                <a:sym typeface="+mn-ea"/>
              </a:rPr>
              <a:t>br</a:t>
            </a:r>
            <a:r>
              <a:rPr lang="en-US" sz="1800" b="1" dirty="0">
                <a:sym typeface="+mn-ea"/>
              </a:rPr>
              <a:t>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Create a vertical break (&lt;</a:t>
            </a:r>
            <a:r>
              <a:rPr lang="en-US" b="1" dirty="0" err="1">
                <a:sym typeface="+mn-ea"/>
              </a:rPr>
              <a:t>br</a:t>
            </a:r>
            <a:r>
              <a:rPr lang="en-US" b="1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</p:spTree>
    <p:extLst>
      <p:ext uri="{BB962C8B-B14F-4D97-AF65-F5344CB8AC3E}">
        <p14:creationId xmlns:p14="http://schemas.microsoft.com/office/powerpoint/2010/main" val="32974437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054130" cy="4908550"/>
          </a:xfrm>
        </p:spPr>
        <p:txBody>
          <a:bodyPr/>
          <a:lstStyle/>
          <a:p>
            <a:r>
              <a:rPr lang="en-US" dirty="0">
                <a:sym typeface="+mn-ea"/>
              </a:rPr>
              <a:t>Example: Create a form to collect a user’s name, address, and email.</a:t>
            </a:r>
          </a:p>
          <a:p>
            <a:r>
              <a:rPr lang="en-US" sz="1800" dirty="0">
                <a:sym typeface="+mn-ea"/>
              </a:rPr>
              <a:t>Input:</a:t>
            </a:r>
          </a:p>
          <a:p>
            <a:pPr lvl="1"/>
            <a:r>
              <a:rPr lang="en-US" sz="1400" dirty="0">
                <a:sym typeface="+mn-ea"/>
              </a:rPr>
              <a:t>Name = text</a:t>
            </a:r>
          </a:p>
          <a:p>
            <a:pPr lvl="1"/>
            <a:r>
              <a:rPr lang="en-US" sz="1400" b="1" dirty="0">
                <a:sym typeface="+mn-ea"/>
              </a:rPr>
              <a:t>Address = text</a:t>
            </a:r>
          </a:p>
          <a:p>
            <a:pPr lvl="1"/>
            <a:r>
              <a:rPr lang="en-US" sz="1400" dirty="0">
                <a:sym typeface="+mn-ea"/>
              </a:rPr>
              <a:t>Email = text</a:t>
            </a:r>
          </a:p>
          <a:p>
            <a:pPr marL="0" indent="0">
              <a:buNone/>
            </a:pPr>
            <a:endParaRPr lang="en-US" sz="1800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type=“text” placeholder=“Enter your name”&gt;&lt;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</a:t>
            </a:r>
            <a:r>
              <a:rPr lang="en-US" sz="1800" b="1" dirty="0">
                <a:sym typeface="+mn-ea"/>
              </a:rPr>
              <a:t>&lt;input type=“text” placeholder=“Enter your address”&gt;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vertical break (&lt;</a:t>
            </a:r>
            <a:r>
              <a:rPr lang="en-US" dirty="0" err="1">
                <a:sym typeface="+mn-ea"/>
              </a:rPr>
              <a:t>br</a:t>
            </a:r>
            <a:r>
              <a:rPr lang="en-US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</p:spTree>
    <p:extLst>
      <p:ext uri="{BB962C8B-B14F-4D97-AF65-F5344CB8AC3E}">
        <p14:creationId xmlns:p14="http://schemas.microsoft.com/office/powerpoint/2010/main" val="25628373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054130" cy="4908550"/>
          </a:xfrm>
        </p:spPr>
        <p:txBody>
          <a:bodyPr/>
          <a:lstStyle/>
          <a:p>
            <a:r>
              <a:rPr lang="en-US" dirty="0">
                <a:sym typeface="+mn-ea"/>
              </a:rPr>
              <a:t>Example: Create a form to collect a user’s name, address, and email.</a:t>
            </a:r>
          </a:p>
          <a:p>
            <a:r>
              <a:rPr lang="en-US" sz="1800" dirty="0">
                <a:sym typeface="+mn-ea"/>
              </a:rPr>
              <a:t>Input:</a:t>
            </a:r>
          </a:p>
          <a:p>
            <a:pPr lvl="1"/>
            <a:r>
              <a:rPr lang="en-US" sz="1400" dirty="0">
                <a:sym typeface="+mn-ea"/>
              </a:rPr>
              <a:t>Name = text</a:t>
            </a:r>
          </a:p>
          <a:p>
            <a:pPr lvl="1"/>
            <a:r>
              <a:rPr lang="en-US" sz="1400" dirty="0">
                <a:sym typeface="+mn-ea"/>
              </a:rPr>
              <a:t>Address = text</a:t>
            </a:r>
          </a:p>
          <a:p>
            <a:pPr lvl="1"/>
            <a:r>
              <a:rPr lang="en-US" sz="1400" dirty="0">
                <a:sym typeface="+mn-ea"/>
              </a:rPr>
              <a:t>Email = text</a:t>
            </a:r>
          </a:p>
          <a:p>
            <a:pPr marL="0" indent="0">
              <a:buNone/>
            </a:pPr>
            <a:endParaRPr lang="en-US" sz="1800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type=“text” placeholder=“Enter your name”&gt;&lt;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type=“text” placeholder=“Enter your address”&gt;</a:t>
            </a:r>
            <a:r>
              <a:rPr lang="en-US" sz="1800" b="1" dirty="0">
                <a:sym typeface="+mn-ea"/>
              </a:rPr>
              <a:t>&lt;</a:t>
            </a:r>
            <a:r>
              <a:rPr lang="en-US" sz="1800" b="1" dirty="0" err="1">
                <a:sym typeface="+mn-ea"/>
              </a:rPr>
              <a:t>br</a:t>
            </a:r>
            <a:r>
              <a:rPr lang="en-US" sz="1800" b="1" dirty="0">
                <a:sym typeface="+mn-ea"/>
              </a:rPr>
              <a:t>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Create a vertical break (&lt;</a:t>
            </a:r>
            <a:r>
              <a:rPr lang="en-US" b="1" dirty="0" err="1">
                <a:sym typeface="+mn-ea"/>
              </a:rPr>
              <a:t>br</a:t>
            </a:r>
            <a:r>
              <a:rPr lang="en-US" b="1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</p:spTree>
    <p:extLst>
      <p:ext uri="{BB962C8B-B14F-4D97-AF65-F5344CB8AC3E}">
        <p14:creationId xmlns:p14="http://schemas.microsoft.com/office/powerpoint/2010/main" val="26941001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054130" cy="4908550"/>
          </a:xfrm>
        </p:spPr>
        <p:txBody>
          <a:bodyPr/>
          <a:lstStyle/>
          <a:p>
            <a:r>
              <a:rPr lang="en-US" dirty="0">
                <a:sym typeface="+mn-ea"/>
              </a:rPr>
              <a:t>Example: Create a form to collect a user’s name, address, and email.</a:t>
            </a:r>
          </a:p>
          <a:p>
            <a:r>
              <a:rPr lang="en-US" sz="1800" dirty="0">
                <a:sym typeface="+mn-ea"/>
              </a:rPr>
              <a:t>Input:</a:t>
            </a:r>
          </a:p>
          <a:p>
            <a:pPr lvl="1"/>
            <a:r>
              <a:rPr lang="en-US" sz="1400" dirty="0">
                <a:sym typeface="+mn-ea"/>
              </a:rPr>
              <a:t>Name = text</a:t>
            </a:r>
          </a:p>
          <a:p>
            <a:pPr lvl="1"/>
            <a:r>
              <a:rPr lang="en-US" sz="1400" dirty="0">
                <a:sym typeface="+mn-ea"/>
              </a:rPr>
              <a:t>Address = text</a:t>
            </a:r>
          </a:p>
          <a:p>
            <a:pPr lvl="1"/>
            <a:r>
              <a:rPr lang="en-US" sz="1400" b="1" dirty="0">
                <a:sym typeface="+mn-ea"/>
              </a:rPr>
              <a:t>Email = text</a:t>
            </a:r>
          </a:p>
          <a:p>
            <a:pPr marL="0" indent="0">
              <a:buNone/>
            </a:pPr>
            <a:endParaRPr lang="en-US" sz="1800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type=“text” placeholder=“Enter your name”&gt;&lt;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type=“text” placeholder=“Enter your address”&gt;&lt;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</a:t>
            </a:r>
            <a:r>
              <a:rPr lang="en-US" sz="1800" b="1" dirty="0">
                <a:sym typeface="+mn-ea"/>
              </a:rPr>
              <a:t>&lt;input type=“text” placeholder=“Enter your email”&gt;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vertical break (&lt;</a:t>
            </a:r>
            <a:r>
              <a:rPr lang="en-US" dirty="0" err="1">
                <a:sym typeface="+mn-ea"/>
              </a:rPr>
              <a:t>br</a:t>
            </a:r>
            <a:r>
              <a:rPr lang="en-US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</p:spTree>
    <p:extLst>
      <p:ext uri="{BB962C8B-B14F-4D97-AF65-F5344CB8AC3E}">
        <p14:creationId xmlns:p14="http://schemas.microsoft.com/office/powerpoint/2010/main" val="956538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054130" cy="4908550"/>
          </a:xfrm>
        </p:spPr>
        <p:txBody>
          <a:bodyPr/>
          <a:lstStyle/>
          <a:p>
            <a:r>
              <a:rPr lang="en-US" dirty="0">
                <a:sym typeface="+mn-ea"/>
              </a:rPr>
              <a:t>Example: Create a form to collect a user’s name, address, and email.</a:t>
            </a:r>
          </a:p>
          <a:p>
            <a:r>
              <a:rPr lang="en-US" sz="1800" dirty="0">
                <a:sym typeface="+mn-ea"/>
              </a:rPr>
              <a:t>Input:</a:t>
            </a:r>
          </a:p>
          <a:p>
            <a:pPr lvl="1"/>
            <a:r>
              <a:rPr lang="en-US" sz="1400" dirty="0">
                <a:sym typeface="+mn-ea"/>
              </a:rPr>
              <a:t>Name = text</a:t>
            </a:r>
          </a:p>
          <a:p>
            <a:pPr lvl="1"/>
            <a:r>
              <a:rPr lang="en-US" sz="1400" dirty="0">
                <a:sym typeface="+mn-ea"/>
              </a:rPr>
              <a:t>Address = text</a:t>
            </a:r>
          </a:p>
          <a:p>
            <a:pPr lvl="1"/>
            <a:r>
              <a:rPr lang="en-US" sz="1400" dirty="0">
                <a:sym typeface="+mn-ea"/>
              </a:rPr>
              <a:t>Email = text</a:t>
            </a:r>
          </a:p>
          <a:p>
            <a:pPr marL="0" indent="0">
              <a:buNone/>
            </a:pPr>
            <a:endParaRPr lang="en-US" sz="1800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type=“text” placeholder=“Enter your name”&gt;&lt;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type=“text” placeholder=“Enter your address”&gt;&lt;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type=“text” placeholder=“Enter your email”&gt;</a:t>
            </a:r>
            <a:r>
              <a:rPr lang="en-US" sz="1800" b="1" dirty="0">
                <a:sym typeface="+mn-ea"/>
              </a:rPr>
              <a:t>&lt;</a:t>
            </a:r>
            <a:r>
              <a:rPr lang="en-US" sz="1800" b="1" dirty="0" err="1">
                <a:sym typeface="+mn-ea"/>
              </a:rPr>
              <a:t>br</a:t>
            </a:r>
            <a:r>
              <a:rPr lang="en-US" sz="1800" b="1" dirty="0">
                <a:sym typeface="+mn-ea"/>
              </a:rPr>
              <a:t>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Create a vertical break (&lt;</a:t>
            </a:r>
            <a:r>
              <a:rPr lang="en-US" b="1" dirty="0" err="1">
                <a:sym typeface="+mn-ea"/>
              </a:rPr>
              <a:t>br</a:t>
            </a:r>
            <a:r>
              <a:rPr lang="en-US" b="1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</p:spTree>
    <p:extLst>
      <p:ext uri="{BB962C8B-B14F-4D97-AF65-F5344CB8AC3E}">
        <p14:creationId xmlns:p14="http://schemas.microsoft.com/office/powerpoint/2010/main" val="803452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054130" cy="4908550"/>
          </a:xfrm>
        </p:spPr>
        <p:txBody>
          <a:bodyPr/>
          <a:lstStyle/>
          <a:p>
            <a:r>
              <a:rPr lang="en-US" dirty="0">
                <a:sym typeface="+mn-ea"/>
              </a:rPr>
              <a:t>Example: Create a form to collect a user’s name, address, and email.</a:t>
            </a:r>
          </a:p>
          <a:p>
            <a:r>
              <a:rPr lang="en-US" sz="1800" dirty="0">
                <a:sym typeface="+mn-ea"/>
              </a:rPr>
              <a:t>Input:</a:t>
            </a:r>
          </a:p>
          <a:p>
            <a:pPr lvl="1"/>
            <a:r>
              <a:rPr lang="en-US" sz="1400" dirty="0">
                <a:sym typeface="+mn-ea"/>
              </a:rPr>
              <a:t>Name = text</a:t>
            </a:r>
          </a:p>
          <a:p>
            <a:pPr lvl="1"/>
            <a:r>
              <a:rPr lang="en-US" sz="1400" dirty="0">
                <a:sym typeface="+mn-ea"/>
              </a:rPr>
              <a:t>Address = text</a:t>
            </a:r>
          </a:p>
          <a:p>
            <a:pPr lvl="1"/>
            <a:r>
              <a:rPr lang="en-US" sz="1400" dirty="0">
                <a:sym typeface="+mn-ea"/>
              </a:rPr>
              <a:t>Email = text</a:t>
            </a:r>
          </a:p>
          <a:p>
            <a:pPr marL="0" indent="0">
              <a:buNone/>
            </a:pPr>
            <a:endParaRPr lang="en-US" sz="1800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type=“text” placeholder=“Enter your name”&gt;&lt;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type=“text” placeholder=“Enter your address”&gt;&lt;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type=“text” placeholder=“Enter your email”&gt;&lt;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</a:t>
            </a:r>
            <a:r>
              <a:rPr lang="en-US" sz="1800" b="1" dirty="0">
                <a:sym typeface="+mn-ea"/>
              </a:rPr>
              <a:t>&lt;input type=“submit” value=“Submit your information”&gt;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vertical break (&lt;</a:t>
            </a:r>
            <a:r>
              <a:rPr lang="en-US" dirty="0" err="1">
                <a:sym typeface="+mn-ea"/>
              </a:rPr>
              <a:t>br</a:t>
            </a:r>
            <a:r>
              <a:rPr lang="en-US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</p:spTree>
    <p:extLst>
      <p:ext uri="{BB962C8B-B14F-4D97-AF65-F5344CB8AC3E}">
        <p14:creationId xmlns:p14="http://schemas.microsoft.com/office/powerpoint/2010/main" val="20533353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054130" cy="4908550"/>
          </a:xfrm>
        </p:spPr>
        <p:txBody>
          <a:bodyPr/>
          <a:lstStyle/>
          <a:p>
            <a:r>
              <a:rPr lang="en-US" dirty="0">
                <a:sym typeface="+mn-ea"/>
              </a:rPr>
              <a:t>Example: Create a form to collect a user’s name, address, and email.</a:t>
            </a:r>
          </a:p>
          <a:p>
            <a:r>
              <a:rPr lang="en-US" sz="1800" dirty="0">
                <a:sym typeface="+mn-ea"/>
              </a:rPr>
              <a:t>Input:</a:t>
            </a:r>
          </a:p>
          <a:p>
            <a:pPr lvl="1"/>
            <a:r>
              <a:rPr lang="en-US" sz="1400" dirty="0">
                <a:sym typeface="+mn-ea"/>
              </a:rPr>
              <a:t>Name = text</a:t>
            </a:r>
          </a:p>
          <a:p>
            <a:pPr lvl="1"/>
            <a:r>
              <a:rPr lang="en-US" sz="1400" dirty="0">
                <a:sym typeface="+mn-ea"/>
              </a:rPr>
              <a:t>Address = text</a:t>
            </a:r>
          </a:p>
          <a:p>
            <a:pPr lvl="1"/>
            <a:r>
              <a:rPr lang="en-US" sz="1400" dirty="0">
                <a:sym typeface="+mn-ea"/>
              </a:rPr>
              <a:t>Email = text</a:t>
            </a:r>
          </a:p>
          <a:p>
            <a:pPr marL="0" indent="0">
              <a:buNone/>
            </a:pPr>
            <a:endParaRPr lang="en-US" sz="1800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type=“text” placeholder=“Enter your name”&gt;&lt;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type=“text” placeholder=“Enter your address”&gt;&lt;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type=“text” placeholder=“Enter your email”&gt;&lt;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type=“submit” value=“Submit your information”&gt;</a:t>
            </a:r>
          </a:p>
          <a:p>
            <a:pPr marL="0" indent="0">
              <a:buNone/>
            </a:pPr>
            <a:r>
              <a:rPr lang="en-US" sz="1800" b="1" dirty="0">
                <a:sym typeface="+mn-ea"/>
              </a:rPr>
              <a:t>&lt;/form&gt;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vertical break (&lt;</a:t>
            </a:r>
            <a:r>
              <a:rPr lang="en-US" dirty="0" err="1">
                <a:sym typeface="+mn-ea"/>
              </a:rPr>
              <a:t>br</a:t>
            </a:r>
            <a:r>
              <a:rPr lang="en-US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Create a form closing tag</a:t>
            </a:r>
          </a:p>
        </p:txBody>
      </p:sp>
    </p:spTree>
    <p:extLst>
      <p:ext uri="{BB962C8B-B14F-4D97-AF65-F5344CB8AC3E}">
        <p14:creationId xmlns:p14="http://schemas.microsoft.com/office/powerpoint/2010/main" val="4060878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1070"/>
          </a:xfrm>
        </p:spPr>
        <p:txBody>
          <a:bodyPr>
            <a:normAutofit/>
          </a:bodyPr>
          <a:lstStyle/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054130" cy="5032375"/>
          </a:xfrm>
        </p:spPr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Example: Create a form to collect a user’s name, address, and email.</a:t>
            </a:r>
            <a:endParaRPr lang="en-US" sz="1800" dirty="0">
              <a:sym typeface="+mn-ea"/>
            </a:endParaRPr>
          </a:p>
          <a:p>
            <a:r>
              <a:rPr lang="en-US" sz="1800" dirty="0">
                <a:sym typeface="+mn-ea"/>
              </a:rPr>
              <a:t>Input:</a:t>
            </a:r>
          </a:p>
          <a:p>
            <a:pPr lvl="1"/>
            <a:r>
              <a:rPr lang="en-US" sz="1400" dirty="0">
                <a:sym typeface="+mn-ea"/>
              </a:rPr>
              <a:t>Name = text</a:t>
            </a:r>
          </a:p>
          <a:p>
            <a:pPr lvl="1"/>
            <a:r>
              <a:rPr lang="en-US" sz="1400" dirty="0">
                <a:sym typeface="+mn-ea"/>
              </a:rPr>
              <a:t>Address = text</a:t>
            </a:r>
          </a:p>
          <a:p>
            <a:pPr lvl="1"/>
            <a:r>
              <a:rPr lang="en-US" sz="1400" dirty="0">
                <a:sym typeface="+mn-ea"/>
              </a:rPr>
              <a:t>Email = text</a:t>
            </a:r>
          </a:p>
          <a:p>
            <a:pPr marL="0" indent="0">
              <a:buNone/>
            </a:pPr>
            <a:endParaRPr lang="en-US" sz="1800" dirty="0">
              <a:sym typeface="+mn-ea"/>
            </a:endParaRPr>
          </a:p>
          <a:p>
            <a:pPr marL="0" indent="0">
              <a:buNone/>
            </a:pPr>
            <a:endParaRPr lang="en-US" sz="1800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type=“text” placeholder=“Enter your name”&gt;&lt;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type=“text” placeholder=“Enter your address”&gt;&lt;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type=“text” placeholder=“Enter your email”&gt;&lt;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type=“submit” value=“Submit your information”&gt;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&lt;/form&gt;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vertical break (&lt;</a:t>
            </a:r>
            <a:r>
              <a:rPr lang="en-US" dirty="0" err="1">
                <a:sym typeface="+mn-ea"/>
              </a:rPr>
              <a:t>br</a:t>
            </a:r>
            <a:r>
              <a:rPr lang="en-US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46680F-FDBD-4617-B5D7-FEF638278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216" y="4987160"/>
            <a:ext cx="2927001" cy="142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530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054130" cy="5032375"/>
          </a:xfrm>
        </p:spPr>
        <p:txBody>
          <a:bodyPr>
            <a:normAutofit/>
          </a:bodyPr>
          <a:lstStyle/>
          <a:p>
            <a:r>
              <a:rPr lang="en-US" sz="2400" dirty="0">
                <a:sym typeface="+mn-ea"/>
              </a:rPr>
              <a:t>Example: Create a form to collect a user’s item quantity, a secret confirmation code, and whether or not the user wants a mystery gift with their purchase.</a:t>
            </a:r>
            <a:endParaRPr lang="en-US" sz="1600" dirty="0">
              <a:sym typeface="+mn-ea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vertical break (&lt;</a:t>
            </a:r>
            <a:r>
              <a:rPr lang="en-US" dirty="0" err="1">
                <a:sym typeface="+mn-ea"/>
              </a:rPr>
              <a:t>br</a:t>
            </a:r>
            <a:r>
              <a:rPr lang="en-US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</p:spTree>
    <p:extLst>
      <p:ext uri="{BB962C8B-B14F-4D97-AF65-F5344CB8AC3E}">
        <p14:creationId xmlns:p14="http://schemas.microsoft.com/office/powerpoint/2010/main" val="16705804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054130" cy="5032375"/>
          </a:xfrm>
        </p:spPr>
        <p:txBody>
          <a:bodyPr>
            <a:normAutofit/>
          </a:bodyPr>
          <a:lstStyle/>
          <a:p>
            <a:r>
              <a:rPr lang="en-US" sz="2400" dirty="0">
                <a:sym typeface="+mn-ea"/>
              </a:rPr>
              <a:t>Example: Create a form to collect a user’s item quantity, a secret confirmation code, and whether or not the user wants a mystery gift with their purchase.</a:t>
            </a:r>
          </a:p>
          <a:p>
            <a:r>
              <a:rPr lang="en-US" sz="2000" b="1" dirty="0">
                <a:sym typeface="+mn-ea"/>
              </a:rPr>
              <a:t>Input:</a:t>
            </a:r>
          </a:p>
          <a:p>
            <a:pPr lvl="1"/>
            <a:r>
              <a:rPr lang="en-US" sz="1400" b="1" dirty="0">
                <a:sym typeface="+mn-ea"/>
              </a:rPr>
              <a:t>Quantity = number</a:t>
            </a:r>
          </a:p>
          <a:p>
            <a:pPr lvl="1"/>
            <a:r>
              <a:rPr lang="en-US" sz="1400" b="1" dirty="0">
                <a:sym typeface="+mn-ea"/>
              </a:rPr>
              <a:t>Secret code = password</a:t>
            </a:r>
          </a:p>
          <a:p>
            <a:pPr lvl="1"/>
            <a:r>
              <a:rPr lang="en-US" sz="1400" b="1" dirty="0">
                <a:sym typeface="+mn-ea"/>
              </a:rPr>
              <a:t>Mystery Gift Yes or No = checkbox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4"/>
            <a:ext cx="3346508" cy="507301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vertical break (&lt;</a:t>
            </a:r>
            <a:r>
              <a:rPr lang="en-US" dirty="0" err="1">
                <a:sym typeface="+mn-ea"/>
              </a:rPr>
              <a:t>br</a:t>
            </a:r>
            <a:r>
              <a:rPr lang="en-US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</p:spTree>
    <p:extLst>
      <p:ext uri="{BB962C8B-B14F-4D97-AF65-F5344CB8AC3E}">
        <p14:creationId xmlns:p14="http://schemas.microsoft.com/office/powerpoint/2010/main" val="2302231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054130" cy="5032375"/>
          </a:xfrm>
        </p:spPr>
        <p:txBody>
          <a:bodyPr>
            <a:normAutofit/>
          </a:bodyPr>
          <a:lstStyle/>
          <a:p>
            <a:r>
              <a:rPr lang="en-US" sz="2400" dirty="0">
                <a:sym typeface="+mn-ea"/>
              </a:rPr>
              <a:t>Example: Create a form to collect a user’s item quantity, a secret confirmation code, and whether or not the user wants a mystery gift with their purchase.</a:t>
            </a:r>
          </a:p>
          <a:p>
            <a:r>
              <a:rPr lang="en-US" sz="2000" dirty="0">
                <a:sym typeface="+mn-ea"/>
              </a:rPr>
              <a:t>Input:</a:t>
            </a:r>
          </a:p>
          <a:p>
            <a:pPr lvl="1"/>
            <a:r>
              <a:rPr lang="en-US" sz="1400" dirty="0">
                <a:sym typeface="+mn-ea"/>
              </a:rPr>
              <a:t>Quantity = number</a:t>
            </a:r>
          </a:p>
          <a:p>
            <a:pPr lvl="1"/>
            <a:r>
              <a:rPr lang="en-US" sz="1400" dirty="0">
                <a:sym typeface="+mn-ea"/>
              </a:rPr>
              <a:t>Secret code = password</a:t>
            </a:r>
          </a:p>
          <a:p>
            <a:pPr lvl="1"/>
            <a:r>
              <a:rPr lang="en-US" sz="1400" dirty="0">
                <a:sym typeface="+mn-ea"/>
              </a:rPr>
              <a:t>Mystery Gift Yes or No = checkbox</a:t>
            </a:r>
          </a:p>
          <a:p>
            <a:pPr marL="0" indent="0">
              <a:buNone/>
            </a:pPr>
            <a:r>
              <a:rPr lang="en-US" sz="1800" b="1" dirty="0">
                <a:sym typeface="+mn-ea"/>
              </a:rPr>
              <a:t>&lt;form&gt;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vertical break (&lt;</a:t>
            </a:r>
            <a:r>
              <a:rPr lang="en-US" dirty="0" err="1">
                <a:sym typeface="+mn-ea"/>
              </a:rPr>
              <a:t>br</a:t>
            </a:r>
            <a:r>
              <a:rPr lang="en-US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</p:spTree>
    <p:extLst>
      <p:ext uri="{BB962C8B-B14F-4D97-AF65-F5344CB8AC3E}">
        <p14:creationId xmlns:p14="http://schemas.microsoft.com/office/powerpoint/2010/main" val="6997541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054130" cy="5032375"/>
          </a:xfrm>
        </p:spPr>
        <p:txBody>
          <a:bodyPr>
            <a:normAutofit/>
          </a:bodyPr>
          <a:lstStyle/>
          <a:p>
            <a:r>
              <a:rPr lang="en-US" sz="2400" dirty="0">
                <a:sym typeface="+mn-ea"/>
              </a:rPr>
              <a:t>Example: Create a form to collect a user’s item quantity, a secret confirmation code, and whether or not the user wants a mystery gift with their purchase.</a:t>
            </a:r>
          </a:p>
          <a:p>
            <a:r>
              <a:rPr lang="en-US" sz="2000" dirty="0">
                <a:sym typeface="+mn-ea"/>
              </a:rPr>
              <a:t>Input:</a:t>
            </a:r>
          </a:p>
          <a:p>
            <a:pPr lvl="1"/>
            <a:r>
              <a:rPr lang="en-US" sz="1400" b="1" dirty="0">
                <a:sym typeface="+mn-ea"/>
              </a:rPr>
              <a:t>Quantity = number</a:t>
            </a:r>
          </a:p>
          <a:p>
            <a:pPr lvl="1"/>
            <a:r>
              <a:rPr lang="en-US" sz="1400" dirty="0">
                <a:sym typeface="+mn-ea"/>
              </a:rPr>
              <a:t>Secret code = password</a:t>
            </a:r>
          </a:p>
          <a:p>
            <a:pPr lvl="1"/>
            <a:r>
              <a:rPr lang="en-US" sz="1400" dirty="0">
                <a:sym typeface="+mn-ea"/>
              </a:rPr>
              <a:t>Mystery Gift Yes or No = checkbox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</a:t>
            </a:r>
            <a:r>
              <a:rPr lang="en-US" sz="1800" b="1" dirty="0">
                <a:sym typeface="+mn-ea"/>
              </a:rPr>
              <a:t>&lt;input type=“number” min=“0” max=“100”&gt;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vertical break (&lt;</a:t>
            </a:r>
            <a:r>
              <a:rPr lang="en-US" dirty="0" err="1">
                <a:sym typeface="+mn-ea"/>
              </a:rPr>
              <a:t>br</a:t>
            </a:r>
            <a:r>
              <a:rPr lang="en-US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</p:spTree>
    <p:extLst>
      <p:ext uri="{BB962C8B-B14F-4D97-AF65-F5344CB8AC3E}">
        <p14:creationId xmlns:p14="http://schemas.microsoft.com/office/powerpoint/2010/main" val="241086611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054130" cy="5032375"/>
          </a:xfrm>
        </p:spPr>
        <p:txBody>
          <a:bodyPr>
            <a:normAutofit/>
          </a:bodyPr>
          <a:lstStyle/>
          <a:p>
            <a:r>
              <a:rPr lang="en-US" sz="2400" dirty="0">
                <a:sym typeface="+mn-ea"/>
              </a:rPr>
              <a:t>Example: Create a form to collect a user’s item quantity, a secret confirmation code, and whether or not the user wants a mystery gift with their purchase.</a:t>
            </a:r>
          </a:p>
          <a:p>
            <a:r>
              <a:rPr lang="en-US" sz="2000" dirty="0">
                <a:sym typeface="+mn-ea"/>
              </a:rPr>
              <a:t>Input:</a:t>
            </a:r>
          </a:p>
          <a:p>
            <a:pPr lvl="1"/>
            <a:r>
              <a:rPr lang="en-US" sz="1400" dirty="0">
                <a:sym typeface="+mn-ea"/>
              </a:rPr>
              <a:t>Quantity = number</a:t>
            </a:r>
          </a:p>
          <a:p>
            <a:pPr lvl="1"/>
            <a:r>
              <a:rPr lang="en-US" sz="1400" dirty="0">
                <a:sym typeface="+mn-ea"/>
              </a:rPr>
              <a:t>Secret code = password</a:t>
            </a:r>
          </a:p>
          <a:p>
            <a:pPr lvl="1"/>
            <a:r>
              <a:rPr lang="en-US" sz="1400" dirty="0">
                <a:sym typeface="+mn-ea"/>
              </a:rPr>
              <a:t>Mystery Gift Yes or No = checkbox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type=“number” min=“0” max=“100”&gt;</a:t>
            </a:r>
            <a:r>
              <a:rPr lang="en-US" sz="1800" b="1" dirty="0">
                <a:sym typeface="+mn-ea"/>
              </a:rPr>
              <a:t>&lt;</a:t>
            </a:r>
            <a:r>
              <a:rPr lang="en-US" sz="1800" b="1" dirty="0" err="1">
                <a:sym typeface="+mn-ea"/>
              </a:rPr>
              <a:t>br</a:t>
            </a:r>
            <a:r>
              <a:rPr lang="en-US" sz="1800" b="1" dirty="0">
                <a:sym typeface="+mn-ea"/>
              </a:rPr>
              <a:t>&gt;</a:t>
            </a:r>
          </a:p>
          <a:p>
            <a:pPr marL="0" indent="0">
              <a:buNone/>
            </a:pPr>
            <a:endParaRPr lang="en-US" sz="1800" dirty="0">
              <a:sym typeface="+mn-ea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Create a vertical break (&lt;</a:t>
            </a:r>
            <a:r>
              <a:rPr lang="en-US" b="1" dirty="0" err="1">
                <a:sym typeface="+mn-ea"/>
              </a:rPr>
              <a:t>br</a:t>
            </a:r>
            <a:r>
              <a:rPr lang="en-US" b="1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</p:spTree>
    <p:extLst>
      <p:ext uri="{BB962C8B-B14F-4D97-AF65-F5344CB8AC3E}">
        <p14:creationId xmlns:p14="http://schemas.microsoft.com/office/powerpoint/2010/main" val="387369030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054130" cy="5032375"/>
          </a:xfrm>
        </p:spPr>
        <p:txBody>
          <a:bodyPr>
            <a:normAutofit/>
          </a:bodyPr>
          <a:lstStyle/>
          <a:p>
            <a:r>
              <a:rPr lang="en-US" sz="2400" dirty="0">
                <a:sym typeface="+mn-ea"/>
              </a:rPr>
              <a:t>Example: Create a form to collect a user’s item quantity, a secret confirmation code, and whether or not the user wants a mystery gift with their purchase.</a:t>
            </a:r>
          </a:p>
          <a:p>
            <a:r>
              <a:rPr lang="en-US" sz="2000" dirty="0">
                <a:sym typeface="+mn-ea"/>
              </a:rPr>
              <a:t>Input:</a:t>
            </a:r>
          </a:p>
          <a:p>
            <a:pPr lvl="1"/>
            <a:r>
              <a:rPr lang="en-US" sz="1400" dirty="0">
                <a:sym typeface="+mn-ea"/>
              </a:rPr>
              <a:t>Quantity = number</a:t>
            </a:r>
          </a:p>
          <a:p>
            <a:pPr lvl="1"/>
            <a:r>
              <a:rPr lang="en-US" sz="1400" b="1" dirty="0">
                <a:sym typeface="+mn-ea"/>
              </a:rPr>
              <a:t>Secret code = password</a:t>
            </a:r>
          </a:p>
          <a:p>
            <a:pPr lvl="1"/>
            <a:r>
              <a:rPr lang="en-US" sz="1400" dirty="0">
                <a:sym typeface="+mn-ea"/>
              </a:rPr>
              <a:t>Mystery Gift Yes or No = checkbox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type=“number” min=“0” max=“100”&gt;&lt;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</a:t>
            </a:r>
            <a:r>
              <a:rPr lang="en-US" sz="1800" b="1" dirty="0">
                <a:sym typeface="+mn-ea"/>
              </a:rPr>
              <a:t>&lt;input type=“password” placeholder=“Enter confirmation code”&gt;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vertical break (&lt;</a:t>
            </a:r>
            <a:r>
              <a:rPr lang="en-US" dirty="0" err="1">
                <a:sym typeface="+mn-ea"/>
              </a:rPr>
              <a:t>br</a:t>
            </a:r>
            <a:r>
              <a:rPr lang="en-US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</p:spTree>
    <p:extLst>
      <p:ext uri="{BB962C8B-B14F-4D97-AF65-F5344CB8AC3E}">
        <p14:creationId xmlns:p14="http://schemas.microsoft.com/office/powerpoint/2010/main" val="25451169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054130" cy="5032375"/>
          </a:xfrm>
        </p:spPr>
        <p:txBody>
          <a:bodyPr>
            <a:normAutofit/>
          </a:bodyPr>
          <a:lstStyle/>
          <a:p>
            <a:r>
              <a:rPr lang="en-US" sz="2400" dirty="0">
                <a:sym typeface="+mn-ea"/>
              </a:rPr>
              <a:t>Example: Create a form to collect a user’s item quantity, a secret confirmation code, and whether or not the user wants a mystery gift with their purchase.</a:t>
            </a:r>
          </a:p>
          <a:p>
            <a:r>
              <a:rPr lang="en-US" sz="2000" dirty="0">
                <a:sym typeface="+mn-ea"/>
              </a:rPr>
              <a:t>Input:</a:t>
            </a:r>
          </a:p>
          <a:p>
            <a:pPr lvl="1"/>
            <a:r>
              <a:rPr lang="en-US" sz="1400" dirty="0">
                <a:sym typeface="+mn-ea"/>
              </a:rPr>
              <a:t>Quantity = number</a:t>
            </a:r>
          </a:p>
          <a:p>
            <a:pPr lvl="1"/>
            <a:r>
              <a:rPr lang="en-US" sz="1400" dirty="0">
                <a:sym typeface="+mn-ea"/>
              </a:rPr>
              <a:t>Secret code = password</a:t>
            </a:r>
          </a:p>
          <a:p>
            <a:pPr lvl="1"/>
            <a:r>
              <a:rPr lang="en-US" sz="1400" dirty="0">
                <a:sym typeface="+mn-ea"/>
              </a:rPr>
              <a:t>Mystery Gift Yes or No = checkbox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type=“number” min=“0” max=“100”&gt;&lt;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type=“password” placeholder=“Enter confirmation code”&gt;</a:t>
            </a:r>
            <a:r>
              <a:rPr lang="en-US" sz="1800" b="1" dirty="0">
                <a:sym typeface="+mn-ea"/>
              </a:rPr>
              <a:t>&lt;</a:t>
            </a:r>
            <a:r>
              <a:rPr lang="en-US" sz="1800" b="1" dirty="0" err="1">
                <a:sym typeface="+mn-ea"/>
              </a:rPr>
              <a:t>br</a:t>
            </a:r>
            <a:r>
              <a:rPr lang="en-US" sz="1800" b="1" dirty="0">
                <a:sym typeface="+mn-ea"/>
              </a:rPr>
              <a:t>&gt;</a:t>
            </a:r>
          </a:p>
          <a:p>
            <a:pPr marL="0" indent="0">
              <a:buNone/>
            </a:pPr>
            <a:endParaRPr lang="en-US" sz="1800" dirty="0">
              <a:sym typeface="+mn-ea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Create a vertical break (&lt;</a:t>
            </a:r>
            <a:r>
              <a:rPr lang="en-US" b="1" dirty="0" err="1">
                <a:sym typeface="+mn-ea"/>
              </a:rPr>
              <a:t>br</a:t>
            </a:r>
            <a:r>
              <a:rPr lang="en-US" b="1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</p:spTree>
    <p:extLst>
      <p:ext uri="{BB962C8B-B14F-4D97-AF65-F5344CB8AC3E}">
        <p14:creationId xmlns:p14="http://schemas.microsoft.com/office/powerpoint/2010/main" val="14877477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054130" cy="5032375"/>
          </a:xfrm>
        </p:spPr>
        <p:txBody>
          <a:bodyPr>
            <a:normAutofit/>
          </a:bodyPr>
          <a:lstStyle/>
          <a:p>
            <a:r>
              <a:rPr lang="en-US" sz="2400" dirty="0">
                <a:sym typeface="+mn-ea"/>
              </a:rPr>
              <a:t>Example: Create a form to collect a user’s item quantity, a secret confirmation code, and whether or not the user wants a mystery gift with their purchase.</a:t>
            </a:r>
          </a:p>
          <a:p>
            <a:r>
              <a:rPr lang="en-US" sz="2000" dirty="0">
                <a:sym typeface="+mn-ea"/>
              </a:rPr>
              <a:t>Input:</a:t>
            </a:r>
          </a:p>
          <a:p>
            <a:pPr lvl="1"/>
            <a:r>
              <a:rPr lang="en-US" sz="1400" dirty="0">
                <a:sym typeface="+mn-ea"/>
              </a:rPr>
              <a:t>Quantity = number</a:t>
            </a:r>
          </a:p>
          <a:p>
            <a:pPr lvl="1"/>
            <a:r>
              <a:rPr lang="en-US" sz="1400" dirty="0">
                <a:sym typeface="+mn-ea"/>
              </a:rPr>
              <a:t>Secret code = password</a:t>
            </a:r>
          </a:p>
          <a:p>
            <a:pPr lvl="1"/>
            <a:r>
              <a:rPr lang="en-US" sz="1400" b="1" dirty="0">
                <a:sym typeface="+mn-ea"/>
              </a:rPr>
              <a:t>Mystery Gift Yes or No = checkbox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type=“number” min=“0” max=“100”&gt;&lt;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type=“password” placeholder=“Enter confirmation code”&gt;&lt;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sym typeface="+mn-ea"/>
              </a:rPr>
              <a:t>    Mystery gift? &lt;input type=“checkbox”&gt;</a:t>
            </a:r>
          </a:p>
          <a:p>
            <a:pPr marL="0" indent="0">
              <a:buNone/>
            </a:pPr>
            <a:endParaRPr lang="en-US" sz="1800" dirty="0">
              <a:sym typeface="+mn-ea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vertical break (&lt;</a:t>
            </a:r>
            <a:r>
              <a:rPr lang="en-US" dirty="0" err="1">
                <a:sym typeface="+mn-ea"/>
              </a:rPr>
              <a:t>br</a:t>
            </a:r>
            <a:r>
              <a:rPr lang="en-US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</p:spTree>
    <p:extLst>
      <p:ext uri="{BB962C8B-B14F-4D97-AF65-F5344CB8AC3E}">
        <p14:creationId xmlns:p14="http://schemas.microsoft.com/office/powerpoint/2010/main" val="59493395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054130" cy="5032375"/>
          </a:xfrm>
        </p:spPr>
        <p:txBody>
          <a:bodyPr>
            <a:normAutofit/>
          </a:bodyPr>
          <a:lstStyle/>
          <a:p>
            <a:r>
              <a:rPr lang="en-US" sz="2400" dirty="0">
                <a:sym typeface="+mn-ea"/>
              </a:rPr>
              <a:t>Example: Create a form to collect a user’s item quantity, a secret confirmation code, and whether or not the user wants a mystery gift with their purchase.</a:t>
            </a:r>
          </a:p>
          <a:p>
            <a:r>
              <a:rPr lang="en-US" sz="2000" dirty="0">
                <a:sym typeface="+mn-ea"/>
              </a:rPr>
              <a:t>Input:</a:t>
            </a:r>
          </a:p>
          <a:p>
            <a:pPr lvl="1"/>
            <a:r>
              <a:rPr lang="en-US" sz="1400" dirty="0">
                <a:sym typeface="+mn-ea"/>
              </a:rPr>
              <a:t>Quantity = number</a:t>
            </a:r>
          </a:p>
          <a:p>
            <a:pPr lvl="1"/>
            <a:r>
              <a:rPr lang="en-US" sz="1400" dirty="0">
                <a:sym typeface="+mn-ea"/>
              </a:rPr>
              <a:t>Secret code = password</a:t>
            </a:r>
          </a:p>
          <a:p>
            <a:pPr lvl="1"/>
            <a:r>
              <a:rPr lang="en-US" sz="1400" dirty="0">
                <a:sym typeface="+mn-ea"/>
              </a:rPr>
              <a:t>Mystery Gift Yes or No = checkbox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type=“number” min=“0” max=“100”&gt;&lt;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type=“password” placeholder=“Enter confirmation code”&gt;&lt;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Mystery gift? &lt;input type=“checkbox”&gt;</a:t>
            </a:r>
            <a:r>
              <a:rPr lang="en-US" sz="1800" b="1" dirty="0">
                <a:sym typeface="+mn-ea"/>
              </a:rPr>
              <a:t>&lt;</a:t>
            </a:r>
            <a:r>
              <a:rPr lang="en-US" sz="1800" b="1" dirty="0" err="1">
                <a:sym typeface="+mn-ea"/>
              </a:rPr>
              <a:t>br</a:t>
            </a:r>
            <a:r>
              <a:rPr lang="en-US" sz="1800" b="1" dirty="0">
                <a:sym typeface="+mn-ea"/>
              </a:rPr>
              <a:t>&gt;</a:t>
            </a:r>
          </a:p>
          <a:p>
            <a:pPr marL="0" indent="0">
              <a:buNone/>
            </a:pPr>
            <a:endParaRPr lang="en-US" sz="1800" dirty="0">
              <a:sym typeface="+mn-ea"/>
            </a:endParaRPr>
          </a:p>
          <a:p>
            <a:pPr marL="0" indent="0">
              <a:buNone/>
            </a:pPr>
            <a:endParaRPr lang="en-US" sz="1800" dirty="0">
              <a:sym typeface="+mn-ea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Create a vertical break (&lt;</a:t>
            </a:r>
            <a:r>
              <a:rPr lang="en-US" b="1" dirty="0" err="1">
                <a:sym typeface="+mn-ea"/>
              </a:rPr>
              <a:t>br</a:t>
            </a:r>
            <a:r>
              <a:rPr lang="en-US" b="1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</p:spTree>
    <p:extLst>
      <p:ext uri="{BB962C8B-B14F-4D97-AF65-F5344CB8AC3E}">
        <p14:creationId xmlns:p14="http://schemas.microsoft.com/office/powerpoint/2010/main" val="1376694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On the next line, create a parent close tag</a:t>
            </a:r>
            <a:endParaRPr 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054130" cy="5032375"/>
          </a:xfrm>
        </p:spPr>
        <p:txBody>
          <a:bodyPr>
            <a:normAutofit/>
          </a:bodyPr>
          <a:lstStyle/>
          <a:p>
            <a:r>
              <a:rPr lang="en-US" sz="2400" dirty="0">
                <a:sym typeface="+mn-ea"/>
              </a:rPr>
              <a:t>Example: Create a form to collect a user’s item quantity, a secret confirmation code, and whether or not the user wants a mystery gift with their purchase.</a:t>
            </a:r>
          </a:p>
          <a:p>
            <a:r>
              <a:rPr lang="en-US" sz="2000" dirty="0">
                <a:sym typeface="+mn-ea"/>
              </a:rPr>
              <a:t>Input:</a:t>
            </a:r>
          </a:p>
          <a:p>
            <a:pPr lvl="1"/>
            <a:r>
              <a:rPr lang="en-US" sz="1400" dirty="0">
                <a:sym typeface="+mn-ea"/>
              </a:rPr>
              <a:t>Quantity = number</a:t>
            </a:r>
          </a:p>
          <a:p>
            <a:pPr lvl="1"/>
            <a:r>
              <a:rPr lang="en-US" sz="1400" dirty="0">
                <a:sym typeface="+mn-ea"/>
              </a:rPr>
              <a:t>Secret code = password</a:t>
            </a:r>
          </a:p>
          <a:p>
            <a:pPr lvl="1"/>
            <a:r>
              <a:rPr lang="en-US" sz="1400" dirty="0">
                <a:sym typeface="+mn-ea"/>
              </a:rPr>
              <a:t>Mystery Gift Yes or No = checkbox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type=“number” min=“0” max=“100”&gt;&lt;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type=“password” placeholder=“Enter confirmation code”&gt;&lt;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Mystery gift? &lt;input type=“checkbox”&gt;&lt;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sym typeface="+mn-ea"/>
              </a:rPr>
              <a:t>    &lt;input type=“submit” value=“Place your order”&gt;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vertical break (&lt;</a:t>
            </a:r>
            <a:r>
              <a:rPr lang="en-US" dirty="0" err="1">
                <a:sym typeface="+mn-ea"/>
              </a:rPr>
              <a:t>br</a:t>
            </a:r>
            <a:r>
              <a:rPr lang="en-US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</p:spTree>
    <p:extLst>
      <p:ext uri="{BB962C8B-B14F-4D97-AF65-F5344CB8AC3E}">
        <p14:creationId xmlns:p14="http://schemas.microsoft.com/office/powerpoint/2010/main" val="47334577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054130" cy="5032375"/>
          </a:xfrm>
        </p:spPr>
        <p:txBody>
          <a:bodyPr>
            <a:normAutofit/>
          </a:bodyPr>
          <a:lstStyle/>
          <a:p>
            <a:r>
              <a:rPr lang="en-US" sz="2400" dirty="0">
                <a:sym typeface="+mn-ea"/>
              </a:rPr>
              <a:t>Example: Create a form to collect a user’s item quantity, a secret confirmation code, and whether or not the user wants a mystery gift with their purchase.</a:t>
            </a:r>
          </a:p>
          <a:p>
            <a:r>
              <a:rPr lang="en-US" sz="2000" dirty="0">
                <a:sym typeface="+mn-ea"/>
              </a:rPr>
              <a:t>Input:</a:t>
            </a:r>
          </a:p>
          <a:p>
            <a:pPr lvl="1"/>
            <a:r>
              <a:rPr lang="en-US" sz="1400" dirty="0">
                <a:sym typeface="+mn-ea"/>
              </a:rPr>
              <a:t>Quantity = number</a:t>
            </a:r>
          </a:p>
          <a:p>
            <a:pPr lvl="1"/>
            <a:r>
              <a:rPr lang="en-US" sz="1400" dirty="0">
                <a:sym typeface="+mn-ea"/>
              </a:rPr>
              <a:t>Secret code = password</a:t>
            </a:r>
          </a:p>
          <a:p>
            <a:pPr lvl="1"/>
            <a:r>
              <a:rPr lang="en-US" sz="1400" dirty="0">
                <a:sym typeface="+mn-ea"/>
              </a:rPr>
              <a:t>Mystery Gift Yes or No = checkbox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type=“number” min=“0” max=“100”&gt;&lt;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type=“password” placeholder=“Enter confirmation code”&gt;&lt;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Mystery gift? &lt;input type=“checkbox”&gt;&lt;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type=“submit” value=“Place your order”&gt;</a:t>
            </a:r>
          </a:p>
          <a:p>
            <a:pPr marL="0" indent="0">
              <a:buNone/>
            </a:pPr>
            <a:r>
              <a:rPr lang="en-US" sz="1800" b="1" dirty="0">
                <a:sym typeface="+mn-ea"/>
              </a:rPr>
              <a:t>&lt;/form&gt;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vertical break (&lt;</a:t>
            </a:r>
            <a:r>
              <a:rPr lang="en-US" dirty="0" err="1">
                <a:sym typeface="+mn-ea"/>
              </a:rPr>
              <a:t>br</a:t>
            </a:r>
            <a:r>
              <a:rPr lang="en-US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Create a form closing tag</a:t>
            </a:r>
          </a:p>
        </p:txBody>
      </p:sp>
    </p:spTree>
    <p:extLst>
      <p:ext uri="{BB962C8B-B14F-4D97-AF65-F5344CB8AC3E}">
        <p14:creationId xmlns:p14="http://schemas.microsoft.com/office/powerpoint/2010/main" val="16398438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054130" cy="5032375"/>
          </a:xfrm>
        </p:spPr>
        <p:txBody>
          <a:bodyPr>
            <a:normAutofit/>
          </a:bodyPr>
          <a:lstStyle/>
          <a:p>
            <a:r>
              <a:rPr lang="en-US" sz="2400" dirty="0">
                <a:sym typeface="+mn-ea"/>
              </a:rPr>
              <a:t>Example: Create a form to collect a user’s item quantity, a secret confirmation code, and whether or not the user wants a mystery gift with their purchase.</a:t>
            </a:r>
          </a:p>
          <a:p>
            <a:r>
              <a:rPr lang="en-US" sz="2000" dirty="0">
                <a:sym typeface="+mn-ea"/>
              </a:rPr>
              <a:t>Input:</a:t>
            </a:r>
          </a:p>
          <a:p>
            <a:pPr lvl="1"/>
            <a:r>
              <a:rPr lang="en-US" sz="1400" dirty="0">
                <a:sym typeface="+mn-ea"/>
              </a:rPr>
              <a:t>Quantity = number</a:t>
            </a:r>
          </a:p>
          <a:p>
            <a:pPr lvl="1"/>
            <a:r>
              <a:rPr lang="en-US" sz="1400" dirty="0">
                <a:sym typeface="+mn-ea"/>
              </a:rPr>
              <a:t>Secret code = password</a:t>
            </a:r>
          </a:p>
          <a:p>
            <a:pPr lvl="1"/>
            <a:r>
              <a:rPr lang="en-US" sz="1400" dirty="0">
                <a:sym typeface="+mn-ea"/>
              </a:rPr>
              <a:t>Mystery Gift Yes or No = checkbox</a:t>
            </a:r>
          </a:p>
          <a:p>
            <a:pPr marL="0" indent="0">
              <a:buNone/>
            </a:pPr>
            <a:endParaRPr lang="en-US" sz="1800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type=“number” min=“0” max=“100”&gt;&lt;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type=“password” placeholder=“Enter confirmation code”&gt;&lt;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Mystery gift? &lt;input type=“checkbox”&gt;&lt;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type=“submit” value=“Place your order”&gt;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&lt;/form&gt;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vertical break (&lt;</a:t>
            </a:r>
            <a:r>
              <a:rPr lang="en-US" dirty="0" err="1">
                <a:sym typeface="+mn-ea"/>
              </a:rPr>
              <a:t>br</a:t>
            </a:r>
            <a:r>
              <a:rPr lang="en-US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5F99AF-5C21-40D3-B897-6DD3105CDF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6" b="6716"/>
          <a:stretch/>
        </p:blipFill>
        <p:spPr>
          <a:xfrm>
            <a:off x="7737221" y="4924337"/>
            <a:ext cx="294340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64533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054130" cy="5032375"/>
          </a:xfrm>
        </p:spPr>
        <p:txBody>
          <a:bodyPr>
            <a:normAutofit/>
          </a:bodyPr>
          <a:lstStyle/>
          <a:p>
            <a:r>
              <a:rPr lang="en-US" sz="2400" dirty="0">
                <a:sym typeface="+mn-ea"/>
              </a:rPr>
              <a:t>Exercises:</a:t>
            </a:r>
            <a:endParaRPr lang="en-US" sz="1400" dirty="0">
              <a:sym typeface="+mn-ea"/>
            </a:endParaRPr>
          </a:p>
          <a:p>
            <a:pPr lvl="1"/>
            <a:r>
              <a:rPr lang="en-US" sz="2000" dirty="0">
                <a:sym typeface="+mn-ea"/>
              </a:rPr>
              <a:t>Create a form to collect a user’s email and password</a:t>
            </a:r>
          </a:p>
          <a:p>
            <a:pPr lvl="1"/>
            <a:r>
              <a:rPr lang="en-US" sz="2000" dirty="0">
                <a:sym typeface="+mn-ea"/>
              </a:rPr>
              <a:t>Create a form to collect a user’s name, favorite class, and favorite color</a:t>
            </a:r>
          </a:p>
          <a:p>
            <a:pPr lvl="1"/>
            <a:r>
              <a:rPr lang="en-US" sz="2000" dirty="0">
                <a:sym typeface="+mn-ea"/>
              </a:rPr>
              <a:t>Create a form to collect whether or not a user likes computer science, whether or not they like math, and whether or not they like Ian Anderson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vertical break (&lt;</a:t>
            </a:r>
            <a:r>
              <a:rPr lang="en-US" dirty="0" err="1">
                <a:sym typeface="+mn-ea"/>
              </a:rPr>
              <a:t>br</a:t>
            </a:r>
            <a:r>
              <a:rPr lang="en-US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</p:spTree>
    <p:extLst>
      <p:ext uri="{BB962C8B-B14F-4D97-AF65-F5344CB8AC3E}">
        <p14:creationId xmlns:p14="http://schemas.microsoft.com/office/powerpoint/2010/main" val="380333857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054130" cy="5032375"/>
          </a:xfrm>
        </p:spPr>
        <p:txBody>
          <a:bodyPr>
            <a:normAutofit/>
          </a:bodyPr>
          <a:lstStyle/>
          <a:p>
            <a:r>
              <a:rPr lang="en-US" sz="2400" dirty="0">
                <a:sym typeface="+mn-ea"/>
              </a:rPr>
              <a:t>Exercises:</a:t>
            </a:r>
            <a:endParaRPr lang="en-US" sz="1400" dirty="0">
              <a:sym typeface="+mn-ea"/>
            </a:endParaRPr>
          </a:p>
          <a:p>
            <a:pPr lvl="1"/>
            <a:r>
              <a:rPr lang="en-US" sz="2000" dirty="0">
                <a:sym typeface="+mn-ea"/>
              </a:rPr>
              <a:t>Create a form to collect a user’s email and password</a:t>
            </a:r>
            <a:endParaRPr lang="en-US" sz="2400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type="text" placeholder="Enter your email"&gt;&lt;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type="password" placeholder="Enter your password"&gt;&lt;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type="submit"&gt;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&lt;/form&gt;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vertical break (&lt;</a:t>
            </a:r>
            <a:r>
              <a:rPr lang="en-US" dirty="0" err="1">
                <a:sym typeface="+mn-ea"/>
              </a:rPr>
              <a:t>br</a:t>
            </a:r>
            <a:r>
              <a:rPr lang="en-US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A477AC-7005-45F4-9AF8-E529A2552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348" y="4706223"/>
            <a:ext cx="3231450" cy="129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93951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054130" cy="5032375"/>
          </a:xfrm>
        </p:spPr>
        <p:txBody>
          <a:bodyPr>
            <a:normAutofit/>
          </a:bodyPr>
          <a:lstStyle/>
          <a:p>
            <a:r>
              <a:rPr lang="en-US" sz="2400" dirty="0">
                <a:sym typeface="+mn-ea"/>
              </a:rPr>
              <a:t>Exercises:</a:t>
            </a:r>
            <a:endParaRPr lang="en-US" sz="1400" dirty="0">
              <a:sym typeface="+mn-ea"/>
            </a:endParaRPr>
          </a:p>
          <a:p>
            <a:pPr lvl="1"/>
            <a:r>
              <a:rPr lang="en-US" sz="2000" dirty="0">
                <a:sym typeface="+mn-ea"/>
              </a:rPr>
              <a:t>Create a form to collect a user’s name, favorite class, and favorite color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type="text" placeholder="Enter your name"&gt;&lt;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type="text" placeholder="Enter your favorite class"&gt;&lt;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type="text" placeholder="Enter your favorite color"&gt;&lt;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type="submit"&gt;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&lt;/form&gt;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vertical break (&lt;</a:t>
            </a:r>
            <a:r>
              <a:rPr lang="en-US" dirty="0" err="1">
                <a:sym typeface="+mn-ea"/>
              </a:rPr>
              <a:t>br</a:t>
            </a:r>
            <a:r>
              <a:rPr lang="en-US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4B6663-2863-4832-9006-75317218D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009" y="4762972"/>
            <a:ext cx="2715511" cy="135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2192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054130" cy="5032375"/>
          </a:xfrm>
        </p:spPr>
        <p:txBody>
          <a:bodyPr>
            <a:normAutofit/>
          </a:bodyPr>
          <a:lstStyle/>
          <a:p>
            <a:r>
              <a:rPr lang="en-US" sz="2400" dirty="0">
                <a:sym typeface="+mn-ea"/>
              </a:rPr>
              <a:t>Exercises:</a:t>
            </a:r>
            <a:endParaRPr lang="en-US" sz="1400" dirty="0">
              <a:sym typeface="+mn-ea"/>
            </a:endParaRPr>
          </a:p>
          <a:p>
            <a:pPr lvl="1"/>
            <a:r>
              <a:rPr lang="en-US" sz="2000" dirty="0">
                <a:sym typeface="+mn-ea"/>
              </a:rPr>
              <a:t>Create a form to collect whether or not a user likes computer science, whether or not they like math, and whether or not they like Ian Anderson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Do you like computer science? &lt;input type="checkbox"&gt;&lt;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Do you like math? &lt;input type="checkbox"&gt;&lt;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Do you like Ian Anderson? &lt;input type="checkbox"&gt;&lt;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type="submit"&gt;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&lt;/form&gt;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vertical break (&lt;</a:t>
            </a:r>
            <a:r>
              <a:rPr lang="en-US" dirty="0" err="1">
                <a:sym typeface="+mn-ea"/>
              </a:rPr>
              <a:t>br</a:t>
            </a:r>
            <a:r>
              <a:rPr lang="en-US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13A50C-E5BE-4542-859B-BA3BC950A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814" y="4906420"/>
            <a:ext cx="3405250" cy="139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63462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6"/>
          </a:xfrm>
        </p:spPr>
        <p:txBody>
          <a:bodyPr>
            <a:normAutofit/>
          </a:bodyPr>
          <a:lstStyle/>
          <a:p>
            <a:r>
              <a:rPr lang="en-US" dirty="0"/>
              <a:t>There are four tags needed to properly define a table in HTML: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6"/>
          </a:xfrm>
        </p:spPr>
        <p:txBody>
          <a:bodyPr>
            <a:normAutofit/>
          </a:bodyPr>
          <a:lstStyle/>
          <a:p>
            <a:r>
              <a:rPr lang="en-US" dirty="0"/>
              <a:t>There are four tags needed to properly define a table in HTML: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opening tag to declare a table is being created: &lt;table&gt;</a:t>
            </a:r>
          </a:p>
          <a:p>
            <a:pPr lvl="2"/>
            <a:r>
              <a:rPr lang="en-US" dirty="0"/>
              <a:t>Closing tag: &lt;/table&gt;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6"/>
          </a:xfrm>
        </p:spPr>
        <p:txBody>
          <a:bodyPr>
            <a:normAutofit/>
          </a:bodyPr>
          <a:lstStyle/>
          <a:p>
            <a:r>
              <a:rPr lang="en-US" dirty="0"/>
              <a:t>There are four tags needed to properly define a table in HTML: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opening tag to declare a table is being created: &lt;table&gt;</a:t>
            </a:r>
          </a:p>
          <a:p>
            <a:pPr lvl="2"/>
            <a:r>
              <a:rPr lang="en-US" dirty="0"/>
              <a:t>Closing tag: &lt;/table&gt;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opening tag to declare a header of a table: &lt;</a:t>
            </a:r>
            <a:r>
              <a:rPr lang="en-US" dirty="0" err="1"/>
              <a:t>th</a:t>
            </a:r>
            <a:r>
              <a:rPr lang="en-US" dirty="0"/>
              <a:t>&gt; </a:t>
            </a:r>
          </a:p>
          <a:p>
            <a:pPr lvl="2"/>
            <a:r>
              <a:rPr lang="en-US" dirty="0"/>
              <a:t>Closing tag: 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lvl="2"/>
            <a:r>
              <a:rPr lang="en-US" dirty="0"/>
              <a:t>Remember </a:t>
            </a:r>
            <a:r>
              <a:rPr lang="en-US" b="1" dirty="0"/>
              <a:t>TH </a:t>
            </a:r>
            <a:r>
              <a:rPr lang="en-US" dirty="0"/>
              <a:t>as </a:t>
            </a:r>
            <a:r>
              <a:rPr lang="en-US" b="1" dirty="0"/>
              <a:t>T</a:t>
            </a:r>
            <a:r>
              <a:rPr lang="en-US" dirty="0"/>
              <a:t>able </a:t>
            </a:r>
            <a:r>
              <a:rPr lang="en-US" b="1" dirty="0"/>
              <a:t>H</a:t>
            </a:r>
            <a:r>
              <a:rPr lang="en-US" dirty="0"/>
              <a:t>eader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</a:p>
          <a:p>
            <a:r>
              <a:rPr lang="en-US" sz="2000" b="1" dirty="0"/>
              <a:t>List type = ordered; list items = [“Duma Key”, “The Long Walk”, “Desperation”, “Maximum Overdrive”]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6"/>
          </a:xfrm>
        </p:spPr>
        <p:txBody>
          <a:bodyPr>
            <a:normAutofit/>
          </a:bodyPr>
          <a:lstStyle/>
          <a:p>
            <a:r>
              <a:rPr lang="en-US" dirty="0"/>
              <a:t>There are four tags needed to properly define a table in HTML: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opening tag to declare a table is being created: &lt;table&gt;</a:t>
            </a:r>
          </a:p>
          <a:p>
            <a:pPr lvl="2"/>
            <a:r>
              <a:rPr lang="en-US" dirty="0"/>
              <a:t>Closing tag: &lt;/table&gt;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opening tag to declare a header of a table: &lt;</a:t>
            </a:r>
            <a:r>
              <a:rPr lang="en-US" dirty="0" err="1"/>
              <a:t>th</a:t>
            </a:r>
            <a:r>
              <a:rPr lang="en-US" dirty="0"/>
              <a:t>&gt; </a:t>
            </a:r>
          </a:p>
          <a:p>
            <a:pPr lvl="2"/>
            <a:r>
              <a:rPr lang="en-US" dirty="0"/>
              <a:t>Closing tag: 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lvl="2"/>
            <a:r>
              <a:rPr lang="en-US" dirty="0"/>
              <a:t>Remember </a:t>
            </a:r>
            <a:r>
              <a:rPr lang="en-US" b="1" dirty="0"/>
              <a:t>TH </a:t>
            </a:r>
            <a:r>
              <a:rPr lang="en-US" dirty="0"/>
              <a:t>as </a:t>
            </a:r>
            <a:r>
              <a:rPr lang="en-US" b="1" dirty="0"/>
              <a:t>T</a:t>
            </a:r>
            <a:r>
              <a:rPr lang="en-US" dirty="0"/>
              <a:t>able </a:t>
            </a:r>
            <a:r>
              <a:rPr lang="en-US" b="1" dirty="0"/>
              <a:t>H</a:t>
            </a:r>
            <a:r>
              <a:rPr lang="en-US" dirty="0"/>
              <a:t>eader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opening tag to declare a row of a table: &lt;tr&gt;</a:t>
            </a:r>
          </a:p>
          <a:p>
            <a:pPr lvl="2"/>
            <a:r>
              <a:rPr lang="en-US" dirty="0"/>
              <a:t>Closing tag: &lt;/tr&gt;</a:t>
            </a:r>
          </a:p>
          <a:p>
            <a:pPr lvl="2"/>
            <a:r>
              <a:rPr lang="en-US" dirty="0"/>
              <a:t>Remember </a:t>
            </a:r>
            <a:r>
              <a:rPr lang="en-US" b="1" dirty="0"/>
              <a:t>TR</a:t>
            </a:r>
            <a:r>
              <a:rPr lang="en-US" dirty="0"/>
              <a:t> as </a:t>
            </a:r>
            <a:r>
              <a:rPr lang="en-US" b="1"/>
              <a:t>T</a:t>
            </a:r>
            <a:r>
              <a:rPr lang="en-US"/>
              <a:t>able </a:t>
            </a:r>
            <a:r>
              <a:rPr lang="en-US" b="1"/>
              <a:t>R</a:t>
            </a:r>
            <a:r>
              <a:rPr lang="en-US"/>
              <a:t>ow</a:t>
            </a:r>
            <a:endParaRPr lang="en-US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6"/>
          </a:xfrm>
        </p:spPr>
        <p:txBody>
          <a:bodyPr>
            <a:normAutofit/>
          </a:bodyPr>
          <a:lstStyle/>
          <a:p>
            <a:r>
              <a:rPr lang="en-US" dirty="0"/>
              <a:t>There are four tags needed to properly define a table in HTML: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opening tag to declare a table is being created: &lt;table&gt;</a:t>
            </a:r>
          </a:p>
          <a:p>
            <a:pPr lvl="2"/>
            <a:r>
              <a:rPr lang="en-US" dirty="0"/>
              <a:t>Closing tag: &lt;/table&gt;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opening tag to declare a header of a table: &lt;</a:t>
            </a:r>
            <a:r>
              <a:rPr lang="en-US" dirty="0" err="1"/>
              <a:t>th</a:t>
            </a:r>
            <a:r>
              <a:rPr lang="en-US" dirty="0"/>
              <a:t>&gt; </a:t>
            </a:r>
          </a:p>
          <a:p>
            <a:pPr lvl="2"/>
            <a:r>
              <a:rPr lang="en-US" dirty="0"/>
              <a:t>Closing tag: 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lvl="2"/>
            <a:r>
              <a:rPr lang="en-US" dirty="0"/>
              <a:t>Remember </a:t>
            </a:r>
            <a:r>
              <a:rPr lang="en-US" b="1" dirty="0"/>
              <a:t>TH </a:t>
            </a:r>
            <a:r>
              <a:rPr lang="en-US" dirty="0"/>
              <a:t>as </a:t>
            </a:r>
            <a:r>
              <a:rPr lang="en-US" b="1" dirty="0"/>
              <a:t>T</a:t>
            </a:r>
            <a:r>
              <a:rPr lang="en-US" dirty="0"/>
              <a:t>able </a:t>
            </a:r>
            <a:r>
              <a:rPr lang="en-US" b="1" dirty="0"/>
              <a:t>H</a:t>
            </a:r>
            <a:r>
              <a:rPr lang="en-US" dirty="0"/>
              <a:t>eader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opening tag to declare a row of a table: &lt;tr&gt;</a:t>
            </a:r>
          </a:p>
          <a:p>
            <a:pPr lvl="2"/>
            <a:r>
              <a:rPr lang="en-US" dirty="0"/>
              <a:t>Closing tag: &lt;/tr&gt;</a:t>
            </a:r>
          </a:p>
          <a:p>
            <a:pPr lvl="2"/>
            <a:r>
              <a:rPr lang="en-US" dirty="0"/>
              <a:t>Remember </a:t>
            </a:r>
            <a:r>
              <a:rPr lang="en-US" b="1" dirty="0"/>
              <a:t>TR</a:t>
            </a:r>
            <a:r>
              <a:rPr lang="en-US" dirty="0"/>
              <a:t> as </a:t>
            </a:r>
            <a:r>
              <a:rPr lang="en-US" b="1" dirty="0"/>
              <a:t>T</a:t>
            </a:r>
            <a:r>
              <a:rPr lang="en-US" dirty="0"/>
              <a:t>able </a:t>
            </a:r>
            <a:r>
              <a:rPr lang="en-US" b="1" dirty="0"/>
              <a:t>R</a:t>
            </a:r>
            <a:r>
              <a:rPr lang="en-US" dirty="0"/>
              <a:t>ow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opening tag to declare a cell in a table: &lt;td&gt;</a:t>
            </a:r>
          </a:p>
          <a:p>
            <a:pPr lvl="2"/>
            <a:r>
              <a:rPr lang="en-US" dirty="0"/>
              <a:t>Closing tag: &lt;/td&gt;</a:t>
            </a:r>
          </a:p>
          <a:p>
            <a:pPr lvl="2"/>
            <a:r>
              <a:rPr lang="en-US" dirty="0"/>
              <a:t>Remember </a:t>
            </a:r>
            <a:r>
              <a:rPr lang="en-US" b="1" dirty="0"/>
              <a:t>TD </a:t>
            </a:r>
            <a:r>
              <a:rPr lang="en-US" dirty="0"/>
              <a:t>as </a:t>
            </a:r>
            <a:r>
              <a:rPr lang="en-US" b="1" dirty="0"/>
              <a:t>T</a:t>
            </a:r>
            <a:r>
              <a:rPr lang="en-US" dirty="0"/>
              <a:t>able </a:t>
            </a:r>
            <a:r>
              <a:rPr lang="en-US" b="1" dirty="0"/>
              <a:t>D</a:t>
            </a:r>
            <a:r>
              <a:rPr lang="en-US" dirty="0"/>
              <a:t>ata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5041" y="121844"/>
            <a:ext cx="4214769" cy="457517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There are four tags needed to properly define a table in HTML: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opening tag to declare a table is being created: &lt;table&gt;</a:t>
            </a:r>
          </a:p>
          <a:p>
            <a:pPr lvl="2"/>
            <a:r>
              <a:rPr lang="en-US" dirty="0"/>
              <a:t>Closing tag: &lt;/table&gt;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opening tag to declare a header of a table: &lt;</a:t>
            </a:r>
            <a:r>
              <a:rPr lang="en-US" dirty="0" err="1"/>
              <a:t>th</a:t>
            </a:r>
            <a:r>
              <a:rPr lang="en-US" dirty="0"/>
              <a:t>&gt; </a:t>
            </a:r>
          </a:p>
          <a:p>
            <a:pPr lvl="2"/>
            <a:r>
              <a:rPr lang="en-US" dirty="0"/>
              <a:t>Closing tag: 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lvl="2"/>
            <a:r>
              <a:rPr lang="en-US" dirty="0"/>
              <a:t>Remember </a:t>
            </a:r>
            <a:r>
              <a:rPr lang="en-US" b="1" dirty="0"/>
              <a:t>TH </a:t>
            </a:r>
            <a:r>
              <a:rPr lang="en-US" dirty="0"/>
              <a:t>as </a:t>
            </a:r>
            <a:r>
              <a:rPr lang="en-US" b="1" dirty="0"/>
              <a:t>T</a:t>
            </a:r>
            <a:r>
              <a:rPr lang="en-US" dirty="0"/>
              <a:t>able </a:t>
            </a:r>
            <a:r>
              <a:rPr lang="en-US" b="1" dirty="0"/>
              <a:t>H</a:t>
            </a:r>
            <a:r>
              <a:rPr lang="en-US" dirty="0"/>
              <a:t>eader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opening tag to declare a row of a table: &lt;tr&gt;</a:t>
            </a:r>
          </a:p>
          <a:p>
            <a:pPr lvl="2"/>
            <a:r>
              <a:rPr lang="en-US" dirty="0"/>
              <a:t>Closing tag: &lt;/tr&gt;</a:t>
            </a:r>
          </a:p>
          <a:p>
            <a:pPr lvl="2"/>
            <a:r>
              <a:rPr lang="en-US" dirty="0"/>
              <a:t>Remember </a:t>
            </a:r>
            <a:r>
              <a:rPr lang="en-US" b="1" dirty="0"/>
              <a:t>TR</a:t>
            </a:r>
            <a:r>
              <a:rPr lang="en-US" dirty="0"/>
              <a:t> as </a:t>
            </a:r>
            <a:r>
              <a:rPr lang="en-US" b="1" dirty="0"/>
              <a:t>T</a:t>
            </a:r>
            <a:r>
              <a:rPr lang="en-US" dirty="0"/>
              <a:t>able </a:t>
            </a:r>
            <a:r>
              <a:rPr lang="en-US" b="1" dirty="0"/>
              <a:t>R</a:t>
            </a:r>
            <a:r>
              <a:rPr lang="en-US" dirty="0"/>
              <a:t>ow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opening tag to declare a cell in a table: &lt;td&gt;</a:t>
            </a:r>
          </a:p>
          <a:p>
            <a:pPr lvl="2"/>
            <a:r>
              <a:rPr lang="en-US" dirty="0"/>
              <a:t>Closing tag: &lt;/td&gt;</a:t>
            </a:r>
          </a:p>
          <a:p>
            <a:pPr lvl="2"/>
            <a:r>
              <a:rPr lang="en-US" dirty="0"/>
              <a:t>Remember </a:t>
            </a:r>
            <a:r>
              <a:rPr lang="en-US" b="1" dirty="0"/>
              <a:t>TD </a:t>
            </a:r>
            <a:r>
              <a:rPr lang="en-US" dirty="0"/>
              <a:t>as </a:t>
            </a:r>
            <a:r>
              <a:rPr lang="en-US" b="1" dirty="0"/>
              <a:t>T</a:t>
            </a:r>
            <a:r>
              <a:rPr lang="en-US" dirty="0"/>
              <a:t>able </a:t>
            </a:r>
            <a:r>
              <a:rPr lang="en-US" b="1" dirty="0"/>
              <a:t>D</a:t>
            </a:r>
            <a:r>
              <a:rPr lang="en-US" dirty="0"/>
              <a:t>ata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128111"/>
              </p:ext>
            </p:extLst>
          </p:nvPr>
        </p:nvGraphicFramePr>
        <p:xfrm>
          <a:off x="105561" y="1941784"/>
          <a:ext cx="7215230" cy="384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3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3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30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30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79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Header 1 &lt;</a:t>
                      </a:r>
                      <a:r>
                        <a:rPr lang="en-US" b="0" dirty="0" err="1"/>
                        <a:t>th</a:t>
                      </a:r>
                      <a:r>
                        <a:rPr lang="en-US" b="0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Header 2 &lt;</a:t>
                      </a:r>
                      <a:r>
                        <a:rPr lang="en-US" b="0" dirty="0" err="1"/>
                        <a:t>th</a:t>
                      </a:r>
                      <a:r>
                        <a:rPr lang="en-US" b="0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Header 3 &lt;</a:t>
                      </a:r>
                      <a:r>
                        <a:rPr lang="en-US" b="0" dirty="0" err="1"/>
                        <a:t>th</a:t>
                      </a:r>
                      <a:r>
                        <a:rPr lang="en-US" b="0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Header 4 &lt;</a:t>
                      </a:r>
                      <a:r>
                        <a:rPr lang="en-US" b="0" dirty="0" err="1"/>
                        <a:t>th</a:t>
                      </a:r>
                      <a:r>
                        <a:rPr lang="en-US" b="0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Header 5 &lt;</a:t>
                      </a:r>
                      <a:r>
                        <a:rPr lang="en-US" b="0" dirty="0" err="1"/>
                        <a:t>th</a:t>
                      </a:r>
                      <a:r>
                        <a:rPr lang="en-US" b="0" dirty="0"/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1 Cell 1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1 Cell 2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1 Cell 3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1 Cell 4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1 Cell 5 &lt;td&gt;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2 Cell 1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2 Cell 2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2 Cell 3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2 Cell 4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2 Cell 5 &lt;td&gt;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3 Cell 1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3 Cell 2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3 Cell 3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3 Cell 4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3 Cell 5 &lt;td&gt;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4 Cell 1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4 Cell 2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4 Cell 3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4 Cell 4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4 Cell 5 &lt;td&gt;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79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5 Cell 1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5 Cell 2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5 Cell 3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5 Cell 4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5 Cell 5 &lt;td&gt;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31722" y="1295453"/>
            <a:ext cx="347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Table 1 &lt;table&gt;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9470D2-9D44-428C-A8DC-A7263FB55157}"/>
              </a:ext>
            </a:extLst>
          </p:cNvPr>
          <p:cNvSpPr txBox="1"/>
          <p:nvPr/>
        </p:nvSpPr>
        <p:spPr>
          <a:xfrm>
            <a:off x="7320791" y="2030136"/>
            <a:ext cx="1201739" cy="36522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dirty="0"/>
              <a:t>Row 0 &lt;tr&gt;</a:t>
            </a:r>
          </a:p>
          <a:p>
            <a:pPr>
              <a:spcBef>
                <a:spcPts val="400"/>
              </a:spcBef>
            </a:pPr>
            <a:endParaRPr lang="en-US" dirty="0"/>
          </a:p>
          <a:p>
            <a:pPr>
              <a:spcBef>
                <a:spcPts val="400"/>
              </a:spcBef>
            </a:pPr>
            <a:r>
              <a:rPr lang="en-US" dirty="0"/>
              <a:t>Row 1 &lt;tr&gt;</a:t>
            </a:r>
          </a:p>
          <a:p>
            <a:pPr>
              <a:spcBef>
                <a:spcPts val="400"/>
              </a:spcBef>
            </a:pPr>
            <a:endParaRPr lang="en-US" dirty="0"/>
          </a:p>
          <a:p>
            <a:pPr>
              <a:spcBef>
                <a:spcPts val="400"/>
              </a:spcBef>
            </a:pPr>
            <a:r>
              <a:rPr lang="en-US" dirty="0"/>
              <a:t>Row 2 &lt;tr&gt;</a:t>
            </a:r>
          </a:p>
          <a:p>
            <a:pPr>
              <a:spcBef>
                <a:spcPts val="400"/>
              </a:spcBef>
            </a:pPr>
            <a:endParaRPr lang="en-US" dirty="0"/>
          </a:p>
          <a:p>
            <a:pPr>
              <a:spcBef>
                <a:spcPts val="400"/>
              </a:spcBef>
            </a:pPr>
            <a:r>
              <a:rPr lang="en-US" dirty="0"/>
              <a:t>Row 3 &lt;tr&gt;</a:t>
            </a:r>
          </a:p>
          <a:p>
            <a:pPr>
              <a:spcBef>
                <a:spcPts val="400"/>
              </a:spcBef>
            </a:pPr>
            <a:endParaRPr lang="en-US" dirty="0"/>
          </a:p>
          <a:p>
            <a:pPr>
              <a:spcBef>
                <a:spcPts val="400"/>
              </a:spcBef>
            </a:pPr>
            <a:r>
              <a:rPr lang="en-US" dirty="0"/>
              <a:t>Row 4 &lt;tr&gt;</a:t>
            </a:r>
          </a:p>
          <a:p>
            <a:pPr>
              <a:spcBef>
                <a:spcPts val="400"/>
              </a:spcBef>
            </a:pPr>
            <a:endParaRPr lang="en-US" dirty="0"/>
          </a:p>
          <a:p>
            <a:pPr>
              <a:spcBef>
                <a:spcPts val="400"/>
              </a:spcBef>
            </a:pPr>
            <a:r>
              <a:rPr lang="en-US" dirty="0"/>
              <a:t>Row 5 &lt;tr&gt;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9466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Example: </a:t>
            </a:r>
          </a:p>
          <a:p>
            <a:pPr marL="0" indent="0">
              <a:buNone/>
            </a:pPr>
            <a:r>
              <a:rPr lang="en-US" sz="2000" b="1" dirty="0"/>
              <a:t>		Code								Result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&lt;table&gt;</a:t>
            </a:r>
          </a:p>
          <a:p>
            <a:pPr marL="0" indent="0">
              <a:buNone/>
            </a:pPr>
            <a:r>
              <a:rPr lang="en-US" sz="2000" dirty="0"/>
              <a:t>	&lt;tr&gt;</a:t>
            </a:r>
          </a:p>
          <a:p>
            <a:pPr marL="0" indent="0">
              <a:buNone/>
            </a:pPr>
            <a:r>
              <a:rPr lang="en-US" sz="2000" dirty="0"/>
              <a:t>		&lt;</a:t>
            </a:r>
            <a:r>
              <a:rPr lang="en-US" sz="2000" dirty="0" err="1"/>
              <a:t>th</a:t>
            </a:r>
            <a:r>
              <a:rPr lang="en-US" sz="2000" dirty="0"/>
              <a:t>&gt; Last Name &lt;/</a:t>
            </a:r>
            <a:r>
              <a:rPr lang="en-US" sz="2000" dirty="0" err="1"/>
              <a:t>th</a:t>
            </a:r>
            <a:r>
              <a:rPr lang="en-US" sz="2000" dirty="0"/>
              <a:t>&gt; 	&lt;</a:t>
            </a:r>
            <a:r>
              <a:rPr lang="en-US" sz="2000" dirty="0" err="1"/>
              <a:t>th</a:t>
            </a:r>
            <a:r>
              <a:rPr lang="en-US" sz="2000" dirty="0"/>
              <a:t>&gt; First Name &lt;/</a:t>
            </a:r>
            <a:r>
              <a:rPr lang="en-US" sz="2000" dirty="0" err="1"/>
              <a:t>th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&lt;/tr&gt;</a:t>
            </a:r>
          </a:p>
          <a:p>
            <a:pPr marL="0" indent="0">
              <a:buNone/>
            </a:pPr>
            <a:r>
              <a:rPr lang="en-US" sz="2000" dirty="0"/>
              <a:t>	&lt;tr&gt;</a:t>
            </a:r>
          </a:p>
          <a:p>
            <a:pPr marL="0" indent="0">
              <a:buNone/>
            </a:pPr>
            <a:r>
              <a:rPr lang="en-US" sz="2000" dirty="0"/>
              <a:t>		&lt;td&gt; Jackson &lt;/td&gt;	&lt;td&gt; Samuel &lt;/td&gt;</a:t>
            </a:r>
          </a:p>
          <a:p>
            <a:pPr marL="0" indent="0">
              <a:buNone/>
            </a:pPr>
            <a:r>
              <a:rPr lang="en-US" sz="2000" dirty="0"/>
              <a:t>	&lt;/tr&gt;</a:t>
            </a:r>
          </a:p>
          <a:p>
            <a:pPr marL="0" indent="0">
              <a:buNone/>
            </a:pPr>
            <a:r>
              <a:rPr lang="en-US" sz="2000" dirty="0"/>
              <a:t>	&lt;tr&gt;</a:t>
            </a:r>
          </a:p>
          <a:p>
            <a:pPr marL="0" indent="0">
              <a:buNone/>
            </a:pPr>
            <a:r>
              <a:rPr lang="en-US" sz="2000" dirty="0"/>
              <a:t>		&lt;td&gt; Hopkins &lt;/td&gt;	&lt;td&gt; Anthony &lt;/td&gt;</a:t>
            </a:r>
          </a:p>
          <a:p>
            <a:pPr marL="0" indent="0">
              <a:buNone/>
            </a:pPr>
            <a:r>
              <a:rPr lang="en-US" sz="2000" dirty="0"/>
              <a:t>	&lt;/tr&gt;</a:t>
            </a:r>
            <a:br>
              <a:rPr lang="en-US" sz="2000" dirty="0"/>
            </a:br>
            <a:r>
              <a:rPr lang="en-US" sz="2000" dirty="0"/>
              <a:t>&lt;/table&gt;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72574" y="2777490"/>
          <a:ext cx="2638426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5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Jackson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Samuel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Hopkins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Anthony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94665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On the next line, create a table closing tag</a:t>
            </a:r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895475" y="2805271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b="1" dirty="0"/>
              <a:t>&lt;table&gt;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b="1" dirty="0"/>
              <a:t>    &lt;tr&gt;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&lt;</a:t>
            </a:r>
            <a:r>
              <a:rPr lang="en-US" sz="1800" b="1" dirty="0" err="1"/>
              <a:t>th</a:t>
            </a:r>
            <a:r>
              <a:rPr lang="en-US" sz="1800" b="1" dirty="0"/>
              <a:t>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b="1" dirty="0"/>
              <a:t>Artist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533650" y="471646"/>
          <a:ext cx="40259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8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 Black" panose="020B0A04020102020204" pitchFamily="34" charset="0"/>
                        </a:rPr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</a:p>
          <a:p>
            <a:r>
              <a:rPr lang="en-US" sz="2000" dirty="0"/>
              <a:t>List type = ordered; list items = [“Duma Key”, “The Long Walk”, “Desperation”, “Maximum Overdrive”]</a:t>
            </a:r>
          </a:p>
          <a:p>
            <a:pPr marL="0" indent="0">
              <a:buNone/>
            </a:pPr>
            <a:r>
              <a:rPr lang="en-US" sz="2000" b="1" dirty="0"/>
              <a:t>&lt;</a:t>
            </a:r>
            <a:r>
              <a:rPr lang="en-US" sz="2000" b="1" dirty="0" err="1"/>
              <a:t>ol</a:t>
            </a:r>
            <a:r>
              <a:rPr lang="en-US" sz="2000" b="1" dirty="0"/>
              <a:t>&gt;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</a:t>
            </a:r>
            <a:r>
              <a:rPr lang="en-US" sz="1800" b="1" dirty="0"/>
              <a:t>&lt;/</a:t>
            </a:r>
            <a:r>
              <a:rPr lang="en-US" sz="1800" b="1" dirty="0" err="1"/>
              <a:t>th</a:t>
            </a:r>
            <a:r>
              <a:rPr lang="en-US" sz="1800" b="1" dirty="0"/>
              <a:t>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b="1" dirty="0"/>
              <a:t>&lt;</a:t>
            </a:r>
            <a:r>
              <a:rPr lang="en-US" sz="1800" b="1" dirty="0" err="1"/>
              <a:t>th</a:t>
            </a:r>
            <a:r>
              <a:rPr lang="en-US" sz="1800" b="1" dirty="0"/>
              <a:t>&gt;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b="1" dirty="0"/>
              <a:t>Album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 Black" panose="020B0A04020102020204" pitchFamily="34" charset="0"/>
                        </a:rPr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</a:t>
            </a:r>
            <a:r>
              <a:rPr lang="en-US" sz="1800" b="1" dirty="0"/>
              <a:t>&lt;/</a:t>
            </a:r>
            <a:r>
              <a:rPr lang="en-US" sz="1800" b="1" dirty="0" err="1"/>
              <a:t>th</a:t>
            </a:r>
            <a:r>
              <a:rPr lang="en-US" sz="1800" b="1" dirty="0"/>
              <a:t>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b="1" dirty="0"/>
              <a:t>&lt;</a:t>
            </a:r>
            <a:r>
              <a:rPr lang="en-US" sz="1800" b="1" dirty="0" err="1"/>
              <a:t>th</a:t>
            </a:r>
            <a:r>
              <a:rPr lang="en-US" sz="1800" b="1" dirty="0"/>
              <a:t>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b="1" dirty="0"/>
              <a:t>Release Date</a:t>
            </a:r>
            <a:endParaRPr lang="en-US" sz="1800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498" y="471646"/>
          <a:ext cx="3676652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8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5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3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 Black" panose="020B0A04020102020204" pitchFamily="34" charset="0"/>
                        </a:rPr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</a:t>
            </a:r>
            <a:r>
              <a:rPr lang="en-US" sz="1800" b="1" dirty="0"/>
              <a:t>&lt;/</a:t>
            </a:r>
            <a:r>
              <a:rPr lang="en-US" sz="1800" b="1" dirty="0" err="1"/>
              <a:t>th</a:t>
            </a:r>
            <a:r>
              <a:rPr lang="en-US" sz="1800" b="1" dirty="0"/>
              <a:t>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&lt;/tr&gt;</a:t>
            </a:r>
          </a:p>
          <a:p>
            <a:pPr marL="0" indent="0">
              <a:buNone/>
            </a:pPr>
            <a:endParaRPr lang="en-US" sz="2000" b="1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/>
              <a:t>&lt;tr&gt;</a:t>
            </a:r>
          </a:p>
          <a:p>
            <a:pPr marL="0" indent="0">
              <a:buNone/>
            </a:pPr>
            <a:endParaRPr lang="en-US" sz="2000" b="1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&lt;td&gt;</a:t>
            </a:r>
            <a:r>
              <a:rPr lang="en-US" sz="2000" b="1" dirty="0"/>
              <a:t>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0B5B77A830FC46B2AE00BAF7D52A54" ma:contentTypeVersion="7" ma:contentTypeDescription="Create a new document." ma:contentTypeScope="" ma:versionID="b4505af7389e3055bf286c471b435ab2">
  <xsd:schema xmlns:xsd="http://www.w3.org/2001/XMLSchema" xmlns:xs="http://www.w3.org/2001/XMLSchema" xmlns:p="http://schemas.microsoft.com/office/2006/metadata/properties" xmlns:ns3="8c07c512-1ff3-44bd-87df-82ef976e112f" targetNamespace="http://schemas.microsoft.com/office/2006/metadata/properties" ma:root="true" ma:fieldsID="6f058549addda5694cbd4e31095b42cb" ns3:_="">
    <xsd:import namespace="8c07c512-1ff3-44bd-87df-82ef976e11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07c512-1ff3-44bd-87df-82ef976e11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6EBF9CA-45EC-471D-B983-16B33DE4F8F1}">
  <ds:schemaRefs/>
</ds:datastoreItem>
</file>

<file path=customXml/itemProps2.xml><?xml version="1.0" encoding="utf-8"?>
<ds:datastoreItem xmlns:ds="http://schemas.openxmlformats.org/officeDocument/2006/customXml" ds:itemID="{D9C6A28A-FF99-45E2-BD81-1294F493655F}">
  <ds:schemaRefs/>
</ds:datastoreItem>
</file>

<file path=customXml/itemProps3.xml><?xml version="1.0" encoding="utf-8"?>
<ds:datastoreItem xmlns:ds="http://schemas.openxmlformats.org/officeDocument/2006/customXml" ds:itemID="{7B71DD71-ACA1-4082-BE4D-7CA95D1E0DD4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8c07c512-1ff3-44bd-87df-82ef976e112f"/>
    <ds:schemaRef ds:uri="http://purl.org/dc/terms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15666</Words>
  <Application>Microsoft Office PowerPoint</Application>
  <PresentationFormat>Widescreen</PresentationFormat>
  <Paragraphs>2159</Paragraphs>
  <Slides>112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112</vt:i4>
      </vt:variant>
    </vt:vector>
  </HeadingPairs>
  <TitlesOfParts>
    <vt:vector size="118" baseType="lpstr">
      <vt:lpstr>Arial</vt:lpstr>
      <vt:lpstr>Arial Black</vt:lpstr>
      <vt:lpstr>Calibri</vt:lpstr>
      <vt:lpstr>Calibri Light</vt:lpstr>
      <vt:lpstr>Office Theme</vt:lpstr>
      <vt:lpstr>1_Office Theme</vt:lpstr>
      <vt:lpstr>Lecture 9</vt:lpstr>
      <vt:lpstr>Tags to Cover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Hyperlinks</vt:lpstr>
      <vt:lpstr>Hyperlinks</vt:lpstr>
      <vt:lpstr>Hyperlinks</vt:lpstr>
      <vt:lpstr>Hyperlinks</vt:lpstr>
      <vt:lpstr>Hyperlinks</vt:lpstr>
      <vt:lpstr>Hyperlinks</vt:lpstr>
      <vt:lpstr>Hyperlinks</vt:lpstr>
      <vt:lpstr>Hyperlinks</vt:lpstr>
      <vt:lpstr>Hyperlinks</vt:lpstr>
      <vt:lpstr>Hyperlinks</vt:lpstr>
      <vt:lpstr>Hyperlinks</vt:lpstr>
      <vt:lpstr>Hyperlinks</vt:lpstr>
      <vt:lpstr>Hyperlinks</vt:lpstr>
      <vt:lpstr>Hyperlinks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9</dc:title>
  <dc:creator>Joshua Gross</dc:creator>
  <cp:lastModifiedBy>Joshua Gross</cp:lastModifiedBy>
  <cp:revision>21</cp:revision>
  <dcterms:created xsi:type="dcterms:W3CDTF">2023-09-22T20:20:00Z</dcterms:created>
  <dcterms:modified xsi:type="dcterms:W3CDTF">2023-10-03T21:00:18Z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0x010100560B5B77A830FC46B2AE00BAF7D52A54</vt:lpwstr>
  </property>
  <property fmtid="{D5CDD505-2E9C-101B-9397-08002B2CF9AE}" pid="3" name="ICV">
    <vt:lpwstr>345DC8CDA2E847528314F92FA9EB9CC2_12</vt:lpwstr>
  </property>
  <property fmtid="{D5CDD505-2E9C-101B-9397-08002B2CF9AE}" pid="4" name="KSOProductBuildVer">
    <vt:lpwstr>1033-12.2.0.13215</vt:lpwstr>
  </property>
</Properties>
</file>