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3" r:id="rId18"/>
    <p:sldId id="307" r:id="rId19"/>
    <p:sldId id="284" r:id="rId20"/>
    <p:sldId id="285" r:id="rId21"/>
    <p:sldId id="308" r:id="rId22"/>
    <p:sldId id="286" r:id="rId23"/>
    <p:sldId id="268" r:id="rId24"/>
    <p:sldId id="277" r:id="rId25"/>
    <p:sldId id="276" r:id="rId26"/>
    <p:sldId id="279" r:id="rId27"/>
    <p:sldId id="278" r:id="rId28"/>
    <p:sldId id="280" r:id="rId29"/>
    <p:sldId id="281" r:id="rId30"/>
    <p:sldId id="301" r:id="rId31"/>
    <p:sldId id="282" r:id="rId32"/>
    <p:sldId id="304" r:id="rId33"/>
    <p:sldId id="302" r:id="rId34"/>
    <p:sldId id="303" r:id="rId35"/>
    <p:sldId id="288" r:id="rId36"/>
    <p:sldId id="305" r:id="rId37"/>
    <p:sldId id="289" r:id="rId38"/>
    <p:sldId id="290" r:id="rId39"/>
    <p:sldId id="291" r:id="rId40"/>
    <p:sldId id="306" r:id="rId41"/>
    <p:sldId id="292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9" r:id="rId50"/>
    <p:sldId id="310" r:id="rId51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9DD33B90-6A7E-4AB9-9AED-ADD418F39C70}"/>
    <pc:docChg chg="undo custSel modSld">
      <pc:chgData name="Joshua Gross" userId="7bb6a70e-9d37-46e4-96de-748557707bd0" providerId="ADAL" clId="{9DD33B90-6A7E-4AB9-9AED-ADD418F39C70}" dt="2023-10-05T20:34:52.082" v="278" actId="15"/>
      <pc:docMkLst>
        <pc:docMk/>
      </pc:docMkLst>
      <pc:sldChg chg="modSp">
        <pc:chgData name="Joshua Gross" userId="7bb6a70e-9d37-46e4-96de-748557707bd0" providerId="ADAL" clId="{9DD33B90-6A7E-4AB9-9AED-ADD418F39C70}" dt="2023-10-05T20:19:24.596" v="0" actId="14100"/>
        <pc:sldMkLst>
          <pc:docMk/>
          <pc:sldMk cId="0" sldId="257"/>
        </pc:sldMkLst>
        <pc:spChg chg="mod">
          <ac:chgData name="Joshua Gross" userId="7bb6a70e-9d37-46e4-96de-748557707bd0" providerId="ADAL" clId="{9DD33B90-6A7E-4AB9-9AED-ADD418F39C70}" dt="2023-10-05T20:19:24.596" v="0" actId="14100"/>
          <ac:spMkLst>
            <pc:docMk/>
            <pc:sldMk cId="0" sldId="257"/>
            <ac:spMk id="84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19:53.304" v="8"/>
        <pc:sldMkLst>
          <pc:docMk/>
          <pc:sldMk cId="0" sldId="258"/>
        </pc:sldMkLst>
        <pc:spChg chg="mod">
          <ac:chgData name="Joshua Gross" userId="7bb6a70e-9d37-46e4-96de-748557707bd0" providerId="ADAL" clId="{9DD33B90-6A7E-4AB9-9AED-ADD418F39C70}" dt="2023-10-05T20:19:40.923" v="2" actId="14100"/>
          <ac:spMkLst>
            <pc:docMk/>
            <pc:sldMk cId="0" sldId="258"/>
            <ac:spMk id="86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19:53.304" v="8"/>
          <ac:spMkLst>
            <pc:docMk/>
            <pc:sldMk cId="0" sldId="258"/>
            <ac:spMk id="87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2:07.842" v="15"/>
        <pc:sldMkLst>
          <pc:docMk/>
          <pc:sldMk cId="0" sldId="259"/>
        </pc:sldMkLst>
        <pc:spChg chg="mod">
          <ac:chgData name="Joshua Gross" userId="7bb6a70e-9d37-46e4-96de-748557707bd0" providerId="ADAL" clId="{9DD33B90-6A7E-4AB9-9AED-ADD418F39C70}" dt="2023-10-05T20:20:48.562" v="9"/>
          <ac:spMkLst>
            <pc:docMk/>
            <pc:sldMk cId="0" sldId="259"/>
            <ac:spMk id="88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2:07.842" v="15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2:49.497" v="17"/>
        <pc:sldMkLst>
          <pc:docMk/>
          <pc:sldMk cId="0" sldId="260"/>
        </pc:sldMkLst>
        <pc:spChg chg="mod">
          <ac:chgData name="Joshua Gross" userId="7bb6a70e-9d37-46e4-96de-748557707bd0" providerId="ADAL" clId="{9DD33B90-6A7E-4AB9-9AED-ADD418F39C70}" dt="2023-10-05T20:20:48.562" v="9"/>
          <ac:spMkLst>
            <pc:docMk/>
            <pc:sldMk cId="0" sldId="260"/>
            <ac:spMk id="9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2:49.497" v="17"/>
          <ac:spMkLst>
            <pc:docMk/>
            <pc:sldMk cId="0" sldId="260"/>
            <ac:spMk id="9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3:20.179" v="20" actId="20577"/>
        <pc:sldMkLst>
          <pc:docMk/>
          <pc:sldMk cId="0" sldId="261"/>
        </pc:sldMkLst>
        <pc:spChg chg="mod">
          <ac:chgData name="Joshua Gross" userId="7bb6a70e-9d37-46e4-96de-748557707bd0" providerId="ADAL" clId="{9DD33B90-6A7E-4AB9-9AED-ADD418F39C70}" dt="2023-10-05T20:20:48.562" v="9"/>
          <ac:spMkLst>
            <pc:docMk/>
            <pc:sldMk cId="0" sldId="261"/>
            <ac:spMk id="9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3:20.179" v="20" actId="20577"/>
          <ac:spMkLst>
            <pc:docMk/>
            <pc:sldMk cId="0" sldId="261"/>
            <ac:spMk id="9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2:29.033" v="16"/>
        <pc:sldMkLst>
          <pc:docMk/>
          <pc:sldMk cId="0" sldId="262"/>
        </pc:sldMkLst>
        <pc:spChg chg="mod">
          <ac:chgData name="Joshua Gross" userId="7bb6a70e-9d37-46e4-96de-748557707bd0" providerId="ADAL" clId="{9DD33B90-6A7E-4AB9-9AED-ADD418F39C70}" dt="2023-10-05T20:20:48.562" v="9"/>
          <ac:spMkLst>
            <pc:docMk/>
            <pc:sldMk cId="0" sldId="262"/>
            <ac:spMk id="94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2:29.033" v="16"/>
          <ac:spMkLst>
            <pc:docMk/>
            <pc:sldMk cId="0" sldId="262"/>
            <ac:spMk id="95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3:48.972" v="22" actId="20577"/>
        <pc:sldMkLst>
          <pc:docMk/>
          <pc:sldMk cId="0" sldId="263"/>
        </pc:sldMkLst>
        <pc:spChg chg="mod">
          <ac:chgData name="Joshua Gross" userId="7bb6a70e-9d37-46e4-96de-748557707bd0" providerId="ADAL" clId="{9DD33B90-6A7E-4AB9-9AED-ADD418F39C70}" dt="2023-10-05T20:20:48.562" v="9"/>
          <ac:spMkLst>
            <pc:docMk/>
            <pc:sldMk cId="0" sldId="263"/>
            <ac:spMk id="96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3:48.972" v="22" actId="20577"/>
          <ac:spMkLst>
            <pc:docMk/>
            <pc:sldMk cId="0" sldId="263"/>
            <ac:spMk id="97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4:10.849" v="23"/>
        <pc:sldMkLst>
          <pc:docMk/>
          <pc:sldMk cId="0" sldId="264"/>
        </pc:sldMkLst>
        <pc:spChg chg="mod">
          <ac:chgData name="Joshua Gross" userId="7bb6a70e-9d37-46e4-96de-748557707bd0" providerId="ADAL" clId="{9DD33B90-6A7E-4AB9-9AED-ADD418F39C70}" dt="2023-10-05T20:24:10.849" v="23"/>
          <ac:spMkLst>
            <pc:docMk/>
            <pc:sldMk cId="0" sldId="264"/>
            <ac:spMk id="98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4:10.849" v="23"/>
        <pc:sldMkLst>
          <pc:docMk/>
          <pc:sldMk cId="0" sldId="265"/>
        </pc:sldMkLst>
        <pc:spChg chg="mod">
          <ac:chgData name="Joshua Gross" userId="7bb6a70e-9d37-46e4-96de-748557707bd0" providerId="ADAL" clId="{9DD33B90-6A7E-4AB9-9AED-ADD418F39C70}" dt="2023-10-05T20:24:10.849" v="23"/>
          <ac:spMkLst>
            <pc:docMk/>
            <pc:sldMk cId="0" sldId="265"/>
            <ac:spMk id="106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2:29.033" v="16"/>
          <ac:spMkLst>
            <pc:docMk/>
            <pc:sldMk cId="0" sldId="265"/>
            <ac:spMk id="107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5:59.172" v="144" actId="20577"/>
        <pc:sldMkLst>
          <pc:docMk/>
          <pc:sldMk cId="0" sldId="266"/>
        </pc:sldMkLst>
        <pc:spChg chg="mod">
          <ac:chgData name="Joshua Gross" userId="7bb6a70e-9d37-46e4-96de-748557707bd0" providerId="ADAL" clId="{9DD33B90-6A7E-4AB9-9AED-ADD418F39C70}" dt="2023-10-05T20:24:39.662" v="25" actId="20577"/>
          <ac:spMkLst>
            <pc:docMk/>
            <pc:sldMk cId="0" sldId="266"/>
            <ac:spMk id="108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5:59.172" v="144" actId="20577"/>
          <ac:spMkLst>
            <pc:docMk/>
            <pc:sldMk cId="0" sldId="266"/>
            <ac:spMk id="109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31.211" v="207" actId="20577"/>
        <pc:sldMkLst>
          <pc:docMk/>
          <pc:sldMk cId="0" sldId="267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67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31.211" v="207" actId="20577"/>
          <ac:spMkLst>
            <pc:docMk/>
            <pc:sldMk cId="0" sldId="267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0" sldId="268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68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0" sldId="268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69"/>
        </pc:sldMkLst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69"/>
            <ac:spMk id="115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4:05.257" v="253"/>
        <pc:sldMkLst>
          <pc:docMk/>
          <pc:sldMk cId="0" sldId="276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76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4:05.257" v="253"/>
          <ac:spMkLst>
            <pc:docMk/>
            <pc:sldMk cId="0" sldId="276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77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77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77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14.528" v="211"/>
        <pc:sldMkLst>
          <pc:docMk/>
          <pc:sldMk cId="0" sldId="278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78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14.528" v="211"/>
          <ac:spMkLst>
            <pc:docMk/>
            <pc:sldMk cId="0" sldId="278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4:52.082" v="278" actId="15"/>
        <pc:sldMkLst>
          <pc:docMk/>
          <pc:sldMk cId="0" sldId="279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79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4:52.082" v="278" actId="15"/>
          <ac:spMkLst>
            <pc:docMk/>
            <pc:sldMk cId="0" sldId="279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80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0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80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0" sldId="281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1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0" sldId="281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82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2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82"/>
            <ac:spMk id="113" creationId="{00000000-0000-0000-0000-000000000000}"/>
          </ac:spMkLst>
        </pc:spChg>
      </pc:sldChg>
      <pc:sldChg chg="addSp modSp">
        <pc:chgData name="Joshua Gross" userId="7bb6a70e-9d37-46e4-96de-748557707bd0" providerId="ADAL" clId="{9DD33B90-6A7E-4AB9-9AED-ADD418F39C70}" dt="2023-10-05T20:30:26.643" v="199" actId="20577"/>
        <pc:sldMkLst>
          <pc:docMk/>
          <pc:sldMk cId="0" sldId="283"/>
        </pc:sldMkLst>
        <pc:spChg chg="mod">
          <ac:chgData name="Joshua Gross" userId="7bb6a70e-9d37-46e4-96de-748557707bd0" providerId="ADAL" clId="{9DD33B90-6A7E-4AB9-9AED-ADD418F39C70}" dt="2023-10-05T20:28:23.514" v="188" actId="1076"/>
          <ac:spMkLst>
            <pc:docMk/>
            <pc:sldMk cId="0" sldId="283"/>
            <ac:spMk id="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07.122" v="180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5.011" v="184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1.563" v="183" actId="1076"/>
          <ac:spMkLst>
            <pc:docMk/>
            <pc:sldMk cId="0" sldId="283"/>
            <ac:spMk id="6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5.011" v="184" actId="1076"/>
          <ac:spMkLst>
            <pc:docMk/>
            <pc:sldMk cId="0" sldId="283"/>
            <ac:spMk id="7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5.011" v="184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7.707" v="185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5.011" v="184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8:17.707" v="185" actId="1076"/>
          <ac:spMkLst>
            <pc:docMk/>
            <pc:sldMk cId="0" sldId="283"/>
            <ac:spMk id="11" creationId="{00000000-0000-0000-0000-000000000000}"/>
          </ac:spMkLst>
        </pc:spChg>
        <pc:spChg chg="add mod">
          <ac:chgData name="Joshua Gross" userId="7bb6a70e-9d37-46e4-96de-748557707bd0" providerId="ADAL" clId="{9DD33B90-6A7E-4AB9-9AED-ADD418F39C70}" dt="2023-10-05T20:27:36.476" v="173" actId="571"/>
          <ac:spMkLst>
            <pc:docMk/>
            <pc:sldMk cId="0" sldId="283"/>
            <ac:spMk id="13" creationId="{0BCC7FEE-3E1A-41C3-B304-20081307486A}"/>
          </ac:spMkLst>
        </pc:spChg>
        <pc:spChg chg="add mod">
          <ac:chgData name="Joshua Gross" userId="7bb6a70e-9d37-46e4-96de-748557707bd0" providerId="ADAL" clId="{9DD33B90-6A7E-4AB9-9AED-ADD418F39C70}" dt="2023-10-05T20:27:36.476" v="173" actId="571"/>
          <ac:spMkLst>
            <pc:docMk/>
            <pc:sldMk cId="0" sldId="283"/>
            <ac:spMk id="14" creationId="{5FEC2389-712F-4AD3-A424-CE9E6B44EB62}"/>
          </ac:spMkLst>
        </pc:spChg>
        <pc:spChg chg="add mod">
          <ac:chgData name="Joshua Gross" userId="7bb6a70e-9d37-46e4-96de-748557707bd0" providerId="ADAL" clId="{9DD33B90-6A7E-4AB9-9AED-ADD418F39C70}" dt="2023-10-05T20:27:36.476" v="173" actId="571"/>
          <ac:spMkLst>
            <pc:docMk/>
            <pc:sldMk cId="0" sldId="283"/>
            <ac:spMk id="15" creationId="{FC7A31C0-7F73-4258-9595-344C3644BAD5}"/>
          </ac:spMkLst>
        </pc:spChg>
        <pc:spChg chg="add mod">
          <ac:chgData name="Joshua Gross" userId="7bb6a70e-9d37-46e4-96de-748557707bd0" providerId="ADAL" clId="{9DD33B90-6A7E-4AB9-9AED-ADD418F39C70}" dt="2023-10-05T20:27:36.476" v="173" actId="571"/>
          <ac:spMkLst>
            <pc:docMk/>
            <pc:sldMk cId="0" sldId="283"/>
            <ac:spMk id="16" creationId="{C5A3EF67-5CAC-4E2B-BFF2-7700E737FF48}"/>
          </ac:spMkLst>
        </pc:spChg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3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26.643" v="199" actId="20577"/>
          <ac:spMkLst>
            <pc:docMk/>
            <pc:sldMk cId="0" sldId="283"/>
            <ac:spMk id="111" creationId="{00000000-0000-0000-0000-000000000000}"/>
          </ac:spMkLst>
        </pc:spChg>
      </pc:sldChg>
      <pc:sldChg chg="delSp modSp">
        <pc:chgData name="Joshua Gross" userId="7bb6a70e-9d37-46e4-96de-748557707bd0" providerId="ADAL" clId="{9DD33B90-6A7E-4AB9-9AED-ADD418F39C70}" dt="2023-10-05T20:32:20.307" v="225" actId="14100"/>
        <pc:sldMkLst>
          <pc:docMk/>
          <pc:sldMk cId="0" sldId="284"/>
        </pc:sldMkLst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2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7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8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9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31:26.570" v="212" actId="478"/>
          <ac:spMkLst>
            <pc:docMk/>
            <pc:sldMk cId="0" sldId="284"/>
            <ac:spMk id="11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55.195" v="217" actId="14100"/>
          <ac:spMkLst>
            <pc:docMk/>
            <pc:sldMk cId="0" sldId="284"/>
            <ac:spMk id="29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57.795" v="218" actId="14100"/>
          <ac:spMkLst>
            <pc:docMk/>
            <pc:sldMk cId="0" sldId="284"/>
            <ac:spMk id="3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2:04.467" v="220" actId="14100"/>
          <ac:spMkLst>
            <pc:docMk/>
            <pc:sldMk cId="0" sldId="284"/>
            <ac:spMk id="31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59.994" v="219" actId="14100"/>
          <ac:spMkLst>
            <pc:docMk/>
            <pc:sldMk cId="0" sldId="284"/>
            <ac:spMk id="3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2:10.458" v="222" actId="14100"/>
          <ac:spMkLst>
            <pc:docMk/>
            <pc:sldMk cId="0" sldId="284"/>
            <ac:spMk id="33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2:07.666" v="221" actId="14100"/>
          <ac:spMkLst>
            <pc:docMk/>
            <pc:sldMk cId="0" sldId="284"/>
            <ac:spMk id="34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2:12.834" v="223" actId="14100"/>
          <ac:spMkLst>
            <pc:docMk/>
            <pc:sldMk cId="0" sldId="284"/>
            <ac:spMk id="35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2:17.466" v="224" actId="14100"/>
          <ac:spMkLst>
            <pc:docMk/>
            <pc:sldMk cId="0" sldId="284"/>
            <ac:spMk id="36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2:20.307" v="225" actId="14100"/>
          <ac:spMkLst>
            <pc:docMk/>
            <pc:sldMk cId="0" sldId="284"/>
            <ac:spMk id="37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4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52.412" v="216"/>
          <ac:spMkLst>
            <pc:docMk/>
            <pc:sldMk cId="0" sldId="284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2:35.346" v="226" actId="1076"/>
        <pc:sldMkLst>
          <pc:docMk/>
          <pc:sldMk cId="0" sldId="285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5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0" sldId="285"/>
            <ac:spMk id="111" creationId="{00000000-0000-0000-0000-000000000000}"/>
          </ac:spMkLst>
        </pc:spChg>
        <pc:picChg chg="mod">
          <ac:chgData name="Joshua Gross" userId="7bb6a70e-9d37-46e4-96de-748557707bd0" providerId="ADAL" clId="{9DD33B90-6A7E-4AB9-9AED-ADD418F39C70}" dt="2023-10-05T20:32:35.346" v="226" actId="1076"/>
          <ac:picMkLst>
            <pc:docMk/>
            <pc:sldMk cId="0" sldId="285"/>
            <ac:picMk id="3" creationId="{00000000-0000-0000-0000-000000000000}"/>
          </ac:picMkLst>
        </pc:picChg>
        <pc:picChg chg="mod">
          <ac:chgData name="Joshua Gross" userId="7bb6a70e-9d37-46e4-96de-748557707bd0" providerId="ADAL" clId="{9DD33B90-6A7E-4AB9-9AED-ADD418F39C70}" dt="2023-10-05T20:32:35.346" v="226" actId="1076"/>
          <ac:picMkLst>
            <pc:docMk/>
            <pc:sldMk cId="0" sldId="285"/>
            <ac:picMk id="18" creationId="{00000000-0000-0000-0000-000000000000}"/>
          </ac:picMkLst>
        </pc:picChg>
        <pc:picChg chg="mod">
          <ac:chgData name="Joshua Gross" userId="7bb6a70e-9d37-46e4-96de-748557707bd0" providerId="ADAL" clId="{9DD33B90-6A7E-4AB9-9AED-ADD418F39C70}" dt="2023-10-05T20:32:35.346" v="226" actId="1076"/>
          <ac:picMkLst>
            <pc:docMk/>
            <pc:sldMk cId="0" sldId="285"/>
            <ac:picMk id="22" creationId="{00000000-0000-0000-0000-000000000000}"/>
          </ac:picMkLst>
        </pc:picChg>
        <pc:picChg chg="mod">
          <ac:chgData name="Joshua Gross" userId="7bb6a70e-9d37-46e4-96de-748557707bd0" providerId="ADAL" clId="{9DD33B90-6A7E-4AB9-9AED-ADD418F39C70}" dt="2023-10-05T20:32:35.346" v="226" actId="1076"/>
          <ac:picMkLst>
            <pc:docMk/>
            <pc:sldMk cId="0" sldId="285"/>
            <ac:picMk id="23" creationId="{00000000-0000-0000-0000-000000000000}"/>
          </ac:picMkLst>
        </pc:picChg>
        <pc:picChg chg="mod">
          <ac:chgData name="Joshua Gross" userId="7bb6a70e-9d37-46e4-96de-748557707bd0" providerId="ADAL" clId="{9DD33B90-6A7E-4AB9-9AED-ADD418F39C70}" dt="2023-10-05T20:32:35.346" v="226" actId="1076"/>
          <ac:picMkLst>
            <pc:docMk/>
            <pc:sldMk cId="0" sldId="285"/>
            <ac:picMk id="25" creationId="{00000000-0000-0000-0000-000000000000}"/>
          </ac:picMkLst>
        </pc:picChg>
        <pc:picChg chg="mod">
          <ac:chgData name="Joshua Gross" userId="7bb6a70e-9d37-46e4-96de-748557707bd0" providerId="ADAL" clId="{9DD33B90-6A7E-4AB9-9AED-ADD418F39C70}" dt="2023-10-05T20:32:35.346" v="226" actId="1076"/>
          <ac:picMkLst>
            <pc:docMk/>
            <pc:sldMk cId="0" sldId="285"/>
            <ac:picMk id="28" creationId="{00000000-0000-0000-0000-000000000000}"/>
          </ac:picMkLst>
        </pc:picChg>
      </pc:sldChg>
      <pc:sldChg chg="delSp modSp">
        <pc:chgData name="Joshua Gross" userId="7bb6a70e-9d37-46e4-96de-748557707bd0" providerId="ADAL" clId="{9DD33B90-6A7E-4AB9-9AED-ADD418F39C70}" dt="2023-10-05T20:33:34.988" v="252" actId="20577"/>
        <pc:sldMkLst>
          <pc:docMk/>
          <pc:sldMk cId="0" sldId="286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6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3:34.988" v="252" actId="20577"/>
          <ac:spMkLst>
            <pc:docMk/>
            <pc:sldMk cId="0" sldId="286"/>
            <ac:spMk id="111" creationId="{00000000-0000-0000-0000-000000000000}"/>
          </ac:spMkLst>
        </pc:spChg>
        <pc:picChg chg="del">
          <ac:chgData name="Joshua Gross" userId="7bb6a70e-9d37-46e4-96de-748557707bd0" providerId="ADAL" clId="{9DD33B90-6A7E-4AB9-9AED-ADD418F39C70}" dt="2023-10-05T20:33:31.906" v="245" actId="478"/>
          <ac:picMkLst>
            <pc:docMk/>
            <pc:sldMk cId="0" sldId="286"/>
            <ac:picMk id="3" creationId="{00000000-0000-0000-0000-000000000000}"/>
          </ac:picMkLst>
        </pc:picChg>
        <pc:picChg chg="del">
          <ac:chgData name="Joshua Gross" userId="7bb6a70e-9d37-46e4-96de-748557707bd0" providerId="ADAL" clId="{9DD33B90-6A7E-4AB9-9AED-ADD418F39C70}" dt="2023-10-05T20:33:32.314" v="246" actId="478"/>
          <ac:picMkLst>
            <pc:docMk/>
            <pc:sldMk cId="0" sldId="286"/>
            <ac:picMk id="18" creationId="{00000000-0000-0000-0000-000000000000}"/>
          </ac:picMkLst>
        </pc:picChg>
        <pc:picChg chg="del">
          <ac:chgData name="Joshua Gross" userId="7bb6a70e-9d37-46e4-96de-748557707bd0" providerId="ADAL" clId="{9DD33B90-6A7E-4AB9-9AED-ADD418F39C70}" dt="2023-10-05T20:33:32.706" v="247" actId="478"/>
          <ac:picMkLst>
            <pc:docMk/>
            <pc:sldMk cId="0" sldId="286"/>
            <ac:picMk id="22" creationId="{00000000-0000-0000-0000-000000000000}"/>
          </ac:picMkLst>
        </pc:picChg>
        <pc:picChg chg="del">
          <ac:chgData name="Joshua Gross" userId="7bb6a70e-9d37-46e4-96de-748557707bd0" providerId="ADAL" clId="{9DD33B90-6A7E-4AB9-9AED-ADD418F39C70}" dt="2023-10-05T20:33:33.063" v="248" actId="478"/>
          <ac:picMkLst>
            <pc:docMk/>
            <pc:sldMk cId="0" sldId="286"/>
            <ac:picMk id="23" creationId="{00000000-0000-0000-0000-000000000000}"/>
          </ac:picMkLst>
        </pc:picChg>
        <pc:picChg chg="del">
          <ac:chgData name="Joshua Gross" userId="7bb6a70e-9d37-46e4-96de-748557707bd0" providerId="ADAL" clId="{9DD33B90-6A7E-4AB9-9AED-ADD418F39C70}" dt="2023-10-05T20:33:33.755" v="250" actId="478"/>
          <ac:picMkLst>
            <pc:docMk/>
            <pc:sldMk cId="0" sldId="286"/>
            <ac:picMk id="25" creationId="{00000000-0000-0000-0000-000000000000}"/>
          </ac:picMkLst>
        </pc:picChg>
        <pc:picChg chg="del">
          <ac:chgData name="Joshua Gross" userId="7bb6a70e-9d37-46e4-96de-748557707bd0" providerId="ADAL" clId="{9DD33B90-6A7E-4AB9-9AED-ADD418F39C70}" dt="2023-10-05T20:33:33.386" v="249" actId="478"/>
          <ac:picMkLst>
            <pc:docMk/>
            <pc:sldMk cId="0" sldId="286"/>
            <ac:picMk id="28" creationId="{00000000-0000-0000-0000-000000000000}"/>
          </ac:picMkLst>
        </pc:pic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88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8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88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0" sldId="289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89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0" sldId="289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0" sldId="290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0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0" sldId="290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0" sldId="291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1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0" sldId="291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92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2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92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94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4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94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27:09.377" v="163"/>
        <pc:sldMkLst>
          <pc:docMk/>
          <pc:sldMk cId="0" sldId="295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5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27:09.377" v="163"/>
          <ac:spMkLst>
            <pc:docMk/>
            <pc:sldMk cId="0" sldId="295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96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6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96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97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7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97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98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8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98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299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0" sldId="299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299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0" sldId="300"/>
        </pc:sldMkLst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0" sldId="300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2134202816" sldId="301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2134202816" sldId="301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134202816" sldId="301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435032494" sldId="302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435032494" sldId="302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435032494" sldId="302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1648616557" sldId="303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1648616557" sldId="303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1648616557" sldId="303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0:14.394" v="197"/>
        <pc:sldMkLst>
          <pc:docMk/>
          <pc:sldMk cId="2459695032" sldId="304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2459695032" sldId="304"/>
            <ac:spMk id="112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0:14.394" v="197"/>
          <ac:spMkLst>
            <pc:docMk/>
            <pc:sldMk cId="2459695032" sldId="304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2114678294" sldId="305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2114678294" sldId="305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114678294" sldId="305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1993986767" sldId="306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1993986767" sldId="306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1993986767" sldId="306"/>
            <ac:spMk id="111" creationId="{00000000-0000-0000-0000-000000000000}"/>
          </ac:spMkLst>
        </pc:spChg>
      </pc:sldChg>
      <pc:sldChg chg="addSp delSp modSp">
        <pc:chgData name="Joshua Gross" userId="7bb6a70e-9d37-46e4-96de-748557707bd0" providerId="ADAL" clId="{9DD33B90-6A7E-4AB9-9AED-ADD418F39C70}" dt="2023-10-05T20:31:39.659" v="213"/>
        <pc:sldMkLst>
          <pc:docMk/>
          <pc:sldMk cId="2299617799" sldId="307"/>
        </pc:sldMkLst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2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4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5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6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7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8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9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10" creationId="{00000000-0000-0000-0000-000000000000}"/>
          </ac:spMkLst>
        </pc:spChg>
        <pc:spChg chg="del">
          <ac:chgData name="Joshua Gross" userId="7bb6a70e-9d37-46e4-96de-748557707bd0" providerId="ADAL" clId="{9DD33B90-6A7E-4AB9-9AED-ADD418F39C70}" dt="2023-10-05T20:28:33.835" v="189" actId="478"/>
          <ac:spMkLst>
            <pc:docMk/>
            <pc:sldMk cId="2299617799" sldId="307"/>
            <ac:spMk id="11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299617799" sldId="307"/>
            <ac:spMk id="23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299617799" sldId="307"/>
            <ac:spMk id="25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299617799" sldId="307"/>
            <ac:spMk id="27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299617799" sldId="307"/>
            <ac:spMk id="29" creationId="{00000000-0000-0000-0000-000000000000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0" creationId="{A9A7E18F-4476-4CB8-91BB-CC6CFFD60608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1" creationId="{45D806D9-2E1B-456A-AEB9-E94AB2EDF605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2" creationId="{F20DFAB8-F3A8-4174-BCF1-90427E9B4E04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3" creationId="{8B0B2BC0-B616-4C14-B584-2AF9214D30F9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4" creationId="{77943140-8AA3-445C-BC7B-788953DE9445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5" creationId="{34CB142C-9E22-442B-983F-6CD8825B8220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6" creationId="{271BDFA4-3969-4857-A989-908E88286B53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7" creationId="{C93DA026-70D6-45A7-BDCC-DB07C4CB07D1}"/>
          </ac:spMkLst>
        </pc:spChg>
        <pc:spChg chg="add del">
          <ac:chgData name="Joshua Gross" userId="7bb6a70e-9d37-46e4-96de-748557707bd0" providerId="ADAL" clId="{9DD33B90-6A7E-4AB9-9AED-ADD418F39C70}" dt="2023-10-05T20:28:34.955" v="191"/>
          <ac:spMkLst>
            <pc:docMk/>
            <pc:sldMk cId="2299617799" sldId="307"/>
            <ac:spMk id="38" creationId="{21A2ABA3-F11F-4315-9CEE-F719D2280105}"/>
          </ac:spMkLst>
        </pc:spChg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2299617799" sldId="307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1:39.659" v="213"/>
          <ac:spMkLst>
            <pc:docMk/>
            <pc:sldMk cId="2299617799" sldId="307"/>
            <ac:spMk id="111" creationId="{00000000-0000-0000-0000-000000000000}"/>
          </ac:spMkLst>
        </pc:spChg>
      </pc:sldChg>
      <pc:sldChg chg="addSp delSp modSp">
        <pc:chgData name="Joshua Gross" userId="7bb6a70e-9d37-46e4-96de-748557707bd0" providerId="ADAL" clId="{9DD33B90-6A7E-4AB9-9AED-ADD418F39C70}" dt="2023-10-05T20:33:23.932" v="244" actId="20577"/>
        <pc:sldMkLst>
          <pc:docMk/>
          <pc:sldMk cId="3749878539" sldId="308"/>
        </pc:sldMkLst>
        <pc:spChg chg="mod">
          <ac:chgData name="Joshua Gross" userId="7bb6a70e-9d37-46e4-96de-748557707bd0" providerId="ADAL" clId="{9DD33B90-6A7E-4AB9-9AED-ADD418F39C70}" dt="2023-10-05T20:26:12.842" v="145"/>
          <ac:spMkLst>
            <pc:docMk/>
            <pc:sldMk cId="3749878539" sldId="308"/>
            <ac:spMk id="110" creationId="{00000000-0000-0000-0000-000000000000}"/>
          </ac:spMkLst>
        </pc:spChg>
        <pc:spChg chg="mod">
          <ac:chgData name="Joshua Gross" userId="7bb6a70e-9d37-46e4-96de-748557707bd0" providerId="ADAL" clId="{9DD33B90-6A7E-4AB9-9AED-ADD418F39C70}" dt="2023-10-05T20:33:23.932" v="244" actId="20577"/>
          <ac:spMkLst>
            <pc:docMk/>
            <pc:sldMk cId="3749878539" sldId="308"/>
            <ac:spMk id="111" creationId="{00000000-0000-0000-0000-000000000000}"/>
          </ac:spMkLst>
        </pc:spChg>
        <pc:picChg chg="add del">
          <ac:chgData name="Joshua Gross" userId="7bb6a70e-9d37-46e4-96de-748557707bd0" providerId="ADAL" clId="{9DD33B90-6A7E-4AB9-9AED-ADD418F39C70}" dt="2023-10-05T20:32:59.058" v="233" actId="478"/>
          <ac:picMkLst>
            <pc:docMk/>
            <pc:sldMk cId="3749878539" sldId="308"/>
            <ac:picMk id="3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3.546" v="230"/>
          <ac:picMkLst>
            <pc:docMk/>
            <pc:sldMk cId="3749878539" sldId="308"/>
            <ac:picMk id="16" creationId="{4FE07F48-A746-4B73-BE52-018FFC0EDB1A}"/>
          </ac:picMkLst>
        </pc:picChg>
        <pc:picChg chg="add del">
          <ac:chgData name="Joshua Gross" userId="7bb6a70e-9d37-46e4-96de-748557707bd0" providerId="ADAL" clId="{9DD33B90-6A7E-4AB9-9AED-ADD418F39C70}" dt="2023-10-05T20:32:53.546" v="230"/>
          <ac:picMkLst>
            <pc:docMk/>
            <pc:sldMk cId="3749878539" sldId="308"/>
            <ac:picMk id="17" creationId="{CDC2DFE2-5810-432D-A0FB-91D9D01B6323}"/>
          </ac:picMkLst>
        </pc:picChg>
        <pc:picChg chg="add del">
          <ac:chgData name="Joshua Gross" userId="7bb6a70e-9d37-46e4-96de-748557707bd0" providerId="ADAL" clId="{9DD33B90-6A7E-4AB9-9AED-ADD418F39C70}" dt="2023-10-05T20:32:59.058" v="233" actId="478"/>
          <ac:picMkLst>
            <pc:docMk/>
            <pc:sldMk cId="3749878539" sldId="308"/>
            <ac:picMk id="18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3.546" v="230"/>
          <ac:picMkLst>
            <pc:docMk/>
            <pc:sldMk cId="3749878539" sldId="308"/>
            <ac:picMk id="19" creationId="{81559B76-92AC-4174-B011-4D43BF0F4E87}"/>
          </ac:picMkLst>
        </pc:picChg>
        <pc:picChg chg="add del">
          <ac:chgData name="Joshua Gross" userId="7bb6a70e-9d37-46e4-96de-748557707bd0" providerId="ADAL" clId="{9DD33B90-6A7E-4AB9-9AED-ADD418F39C70}" dt="2023-10-05T20:32:53.546" v="230"/>
          <ac:picMkLst>
            <pc:docMk/>
            <pc:sldMk cId="3749878539" sldId="308"/>
            <ac:picMk id="20" creationId="{41548437-7397-4913-8F13-C8B6BEF9F3D0}"/>
          </ac:picMkLst>
        </pc:picChg>
        <pc:picChg chg="add del">
          <ac:chgData name="Joshua Gross" userId="7bb6a70e-9d37-46e4-96de-748557707bd0" providerId="ADAL" clId="{9DD33B90-6A7E-4AB9-9AED-ADD418F39C70}" dt="2023-10-05T20:32:53.546" v="230"/>
          <ac:picMkLst>
            <pc:docMk/>
            <pc:sldMk cId="3749878539" sldId="308"/>
            <ac:picMk id="21" creationId="{3B12CD58-9995-4B2B-9E6C-3FCC7FD7D97A}"/>
          </ac:picMkLst>
        </pc:picChg>
        <pc:picChg chg="add del">
          <ac:chgData name="Joshua Gross" userId="7bb6a70e-9d37-46e4-96de-748557707bd0" providerId="ADAL" clId="{9DD33B90-6A7E-4AB9-9AED-ADD418F39C70}" dt="2023-10-05T20:32:59.058" v="233" actId="478"/>
          <ac:picMkLst>
            <pc:docMk/>
            <pc:sldMk cId="3749878539" sldId="308"/>
            <ac:picMk id="22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9.058" v="233" actId="478"/>
          <ac:picMkLst>
            <pc:docMk/>
            <pc:sldMk cId="3749878539" sldId="308"/>
            <ac:picMk id="23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3.546" v="230"/>
          <ac:picMkLst>
            <pc:docMk/>
            <pc:sldMk cId="3749878539" sldId="308"/>
            <ac:picMk id="24" creationId="{C0D704A7-8672-4599-B307-55C451A1F936}"/>
          </ac:picMkLst>
        </pc:picChg>
        <pc:picChg chg="add del">
          <ac:chgData name="Joshua Gross" userId="7bb6a70e-9d37-46e4-96de-748557707bd0" providerId="ADAL" clId="{9DD33B90-6A7E-4AB9-9AED-ADD418F39C70}" dt="2023-10-05T20:32:59.058" v="233" actId="478"/>
          <ac:picMkLst>
            <pc:docMk/>
            <pc:sldMk cId="3749878539" sldId="308"/>
            <ac:picMk id="25" creationId="{00000000-0000-0000-0000-000000000000}"/>
          </ac:picMkLst>
        </pc:picChg>
        <pc:picChg chg="add del mod">
          <ac:chgData name="Joshua Gross" userId="7bb6a70e-9d37-46e4-96de-748557707bd0" providerId="ADAL" clId="{9DD33B90-6A7E-4AB9-9AED-ADD418F39C70}" dt="2023-10-05T20:33:17.714" v="237" actId="478"/>
          <ac:picMkLst>
            <pc:docMk/>
            <pc:sldMk cId="3749878539" sldId="308"/>
            <ac:picMk id="26" creationId="{806B93A1-8CA5-48D7-A408-35F45D92AB12}"/>
          </ac:picMkLst>
        </pc:picChg>
        <pc:picChg chg="add del mod">
          <ac:chgData name="Joshua Gross" userId="7bb6a70e-9d37-46e4-96de-748557707bd0" providerId="ADAL" clId="{9DD33B90-6A7E-4AB9-9AED-ADD418F39C70}" dt="2023-10-05T20:33:18.154" v="238" actId="478"/>
          <ac:picMkLst>
            <pc:docMk/>
            <pc:sldMk cId="3749878539" sldId="308"/>
            <ac:picMk id="27" creationId="{2FADA0D8-0F21-41C1-9C29-18A43BDFBC0D}"/>
          </ac:picMkLst>
        </pc:picChg>
        <pc:picChg chg="add del">
          <ac:chgData name="Joshua Gross" userId="7bb6a70e-9d37-46e4-96de-748557707bd0" providerId="ADAL" clId="{9DD33B90-6A7E-4AB9-9AED-ADD418F39C70}" dt="2023-10-05T20:32:59.058" v="233" actId="478"/>
          <ac:picMkLst>
            <pc:docMk/>
            <pc:sldMk cId="3749878539" sldId="308"/>
            <ac:picMk id="28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4.387" v="232" actId="478"/>
          <ac:picMkLst>
            <pc:docMk/>
            <pc:sldMk cId="3749878539" sldId="308"/>
            <ac:picMk id="29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4.387" v="232" actId="478"/>
          <ac:picMkLst>
            <pc:docMk/>
            <pc:sldMk cId="3749878539" sldId="308"/>
            <ac:picMk id="30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4.387" v="232" actId="478"/>
          <ac:picMkLst>
            <pc:docMk/>
            <pc:sldMk cId="3749878539" sldId="308"/>
            <ac:picMk id="31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4.387" v="232" actId="478"/>
          <ac:picMkLst>
            <pc:docMk/>
            <pc:sldMk cId="3749878539" sldId="308"/>
            <ac:picMk id="32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4.387" v="232" actId="478"/>
          <ac:picMkLst>
            <pc:docMk/>
            <pc:sldMk cId="3749878539" sldId="308"/>
            <ac:picMk id="33" creationId="{00000000-0000-0000-0000-000000000000}"/>
          </ac:picMkLst>
        </pc:picChg>
        <pc:picChg chg="add del">
          <ac:chgData name="Joshua Gross" userId="7bb6a70e-9d37-46e4-96de-748557707bd0" providerId="ADAL" clId="{9DD33B90-6A7E-4AB9-9AED-ADD418F39C70}" dt="2023-10-05T20:32:54.387" v="232" actId="478"/>
          <ac:picMkLst>
            <pc:docMk/>
            <pc:sldMk cId="3749878539" sldId="308"/>
            <ac:picMk id="34" creationId="{00000000-0000-0000-0000-000000000000}"/>
          </ac:picMkLst>
        </pc:picChg>
        <pc:picChg chg="add del mod">
          <ac:chgData name="Joshua Gross" userId="7bb6a70e-9d37-46e4-96de-748557707bd0" providerId="ADAL" clId="{9DD33B90-6A7E-4AB9-9AED-ADD418F39C70}" dt="2023-10-05T20:33:18.546" v="239" actId="478"/>
          <ac:picMkLst>
            <pc:docMk/>
            <pc:sldMk cId="3749878539" sldId="308"/>
            <ac:picMk id="35" creationId="{49EC5F85-241C-4345-9883-9EB03C27C221}"/>
          </ac:picMkLst>
        </pc:picChg>
        <pc:picChg chg="add del mod">
          <ac:chgData name="Joshua Gross" userId="7bb6a70e-9d37-46e4-96de-748557707bd0" providerId="ADAL" clId="{9DD33B90-6A7E-4AB9-9AED-ADD418F39C70}" dt="2023-10-05T20:33:18.922" v="240" actId="478"/>
          <ac:picMkLst>
            <pc:docMk/>
            <pc:sldMk cId="3749878539" sldId="308"/>
            <ac:picMk id="36" creationId="{AD37F9DE-C0A5-482C-A016-4441E1B93D01}"/>
          </ac:picMkLst>
        </pc:picChg>
        <pc:picChg chg="add del mod">
          <ac:chgData name="Joshua Gross" userId="7bb6a70e-9d37-46e4-96de-748557707bd0" providerId="ADAL" clId="{9DD33B90-6A7E-4AB9-9AED-ADD418F39C70}" dt="2023-10-05T20:33:19.498" v="242" actId="478"/>
          <ac:picMkLst>
            <pc:docMk/>
            <pc:sldMk cId="3749878539" sldId="308"/>
            <ac:picMk id="37" creationId="{5FE7841E-C2F2-4517-A44C-4B46A402FB50}"/>
          </ac:picMkLst>
        </pc:picChg>
        <pc:picChg chg="add del mod">
          <ac:chgData name="Joshua Gross" userId="7bb6a70e-9d37-46e4-96de-748557707bd0" providerId="ADAL" clId="{9DD33B90-6A7E-4AB9-9AED-ADD418F39C70}" dt="2023-10-05T20:33:19.225" v="241" actId="478"/>
          <ac:picMkLst>
            <pc:docMk/>
            <pc:sldMk cId="3749878539" sldId="308"/>
            <ac:picMk id="38" creationId="{FDEC06B0-48F5-43AF-9850-97DE56E9E33E}"/>
          </ac:picMkLst>
        </pc:pic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776266542" sldId="309"/>
        </pc:sldMkLst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776266542" sldId="309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9DD33B90-6A7E-4AB9-9AED-ADD418F39C70}" dt="2023-10-05T20:31:00.761" v="210"/>
        <pc:sldMkLst>
          <pc:docMk/>
          <pc:sldMk cId="2837466624" sldId="310"/>
        </pc:sldMkLst>
        <pc:spChg chg="mod">
          <ac:chgData name="Joshua Gross" userId="7bb6a70e-9d37-46e4-96de-748557707bd0" providerId="ADAL" clId="{9DD33B90-6A7E-4AB9-9AED-ADD418F39C70}" dt="2023-10-05T20:31:00.761" v="210"/>
          <ac:spMkLst>
            <pc:docMk/>
            <pc:sldMk cId="2837466624" sldId="310"/>
            <ac:spMk id="113" creationId="{00000000-0000-0000-0000-000000000000}"/>
          </ac:spMkLst>
        </pc:spChg>
      </pc:sldChg>
    </pc:docChg>
  </pc:docChgLst>
  <pc:docChgLst>
    <pc:chgData name="Joshua Gross" userId="7bb6a70e-9d37-46e4-96de-748557707bd0" providerId="ADAL" clId="{8710516E-D407-460E-97A4-65CA08E66ECB}"/>
    <pc:docChg chg="undo custSel delSld modSld">
      <pc:chgData name="Joshua Gross" userId="7bb6a70e-9d37-46e4-96de-748557707bd0" providerId="ADAL" clId="{8710516E-D407-460E-97A4-65CA08E66ECB}" dt="2023-10-05T20:44:14.140" v="120" actId="2696"/>
      <pc:docMkLst>
        <pc:docMk/>
      </pc:docMkLst>
      <pc:sldChg chg="del">
        <pc:chgData name="Joshua Gross" userId="7bb6a70e-9d37-46e4-96de-748557707bd0" providerId="ADAL" clId="{8710516E-D407-460E-97A4-65CA08E66ECB}" dt="2023-10-05T20:44:11.856" v="115" actId="2696"/>
        <pc:sldMkLst>
          <pc:docMk/>
          <pc:sldMk cId="0" sldId="269"/>
        </pc:sldMkLst>
      </pc:sldChg>
      <pc:sldChg chg="del">
        <pc:chgData name="Joshua Gross" userId="7bb6a70e-9d37-46e4-96de-748557707bd0" providerId="ADAL" clId="{8710516E-D407-460E-97A4-65CA08E66ECB}" dt="2023-10-05T20:44:12.437" v="116" actId="2696"/>
        <pc:sldMkLst>
          <pc:docMk/>
          <pc:sldMk cId="0" sldId="270"/>
        </pc:sldMkLst>
      </pc:sldChg>
      <pc:sldChg chg="del">
        <pc:chgData name="Joshua Gross" userId="7bb6a70e-9d37-46e4-96de-748557707bd0" providerId="ADAL" clId="{8710516E-D407-460E-97A4-65CA08E66ECB}" dt="2023-10-05T20:44:12.844" v="117" actId="2696"/>
        <pc:sldMkLst>
          <pc:docMk/>
          <pc:sldMk cId="0" sldId="271"/>
        </pc:sldMkLst>
      </pc:sldChg>
      <pc:sldChg chg="del">
        <pc:chgData name="Joshua Gross" userId="7bb6a70e-9d37-46e4-96de-748557707bd0" providerId="ADAL" clId="{8710516E-D407-460E-97A4-65CA08E66ECB}" dt="2023-10-05T20:44:13.218" v="118" actId="2696"/>
        <pc:sldMkLst>
          <pc:docMk/>
          <pc:sldMk cId="0" sldId="272"/>
        </pc:sldMkLst>
      </pc:sldChg>
      <pc:sldChg chg="del">
        <pc:chgData name="Joshua Gross" userId="7bb6a70e-9d37-46e4-96de-748557707bd0" providerId="ADAL" clId="{8710516E-D407-460E-97A4-65CA08E66ECB}" dt="2023-10-05T20:44:13.642" v="119" actId="2696"/>
        <pc:sldMkLst>
          <pc:docMk/>
          <pc:sldMk cId="0" sldId="273"/>
        </pc:sldMkLst>
      </pc:sldChg>
      <pc:sldChg chg="del">
        <pc:chgData name="Joshua Gross" userId="7bb6a70e-9d37-46e4-96de-748557707bd0" providerId="ADAL" clId="{8710516E-D407-460E-97A4-65CA08E66ECB}" dt="2023-10-05T20:44:14.140" v="120" actId="2696"/>
        <pc:sldMkLst>
          <pc:docMk/>
          <pc:sldMk cId="0" sldId="274"/>
        </pc:sldMkLst>
      </pc:sldChg>
      <pc:sldChg chg="modSp">
        <pc:chgData name="Joshua Gross" userId="7bb6a70e-9d37-46e4-96de-748557707bd0" providerId="ADAL" clId="{8710516E-D407-460E-97A4-65CA08E66ECB}" dt="2023-10-05T20:35:54.678" v="16" actId="20577"/>
        <pc:sldMkLst>
          <pc:docMk/>
          <pc:sldMk cId="0" sldId="278"/>
        </pc:sldMkLst>
        <pc:spChg chg="mod">
          <ac:chgData name="Joshua Gross" userId="7bb6a70e-9d37-46e4-96de-748557707bd0" providerId="ADAL" clId="{8710516E-D407-460E-97A4-65CA08E66ECB}" dt="2023-10-05T20:35:54.678" v="16" actId="20577"/>
          <ac:spMkLst>
            <pc:docMk/>
            <pc:sldMk cId="0" sldId="278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35:16.789" v="15" actId="14"/>
        <pc:sldMkLst>
          <pc:docMk/>
          <pc:sldMk cId="0" sldId="279"/>
        </pc:sldMkLst>
        <pc:spChg chg="mod">
          <ac:chgData name="Joshua Gross" userId="7bb6a70e-9d37-46e4-96de-748557707bd0" providerId="ADAL" clId="{8710516E-D407-460E-97A4-65CA08E66ECB}" dt="2023-10-05T20:35:16.789" v="15" actId="14"/>
          <ac:spMkLst>
            <pc:docMk/>
            <pc:sldMk cId="0" sldId="279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37:18.894" v="18" actId="20577"/>
        <pc:sldMkLst>
          <pc:docMk/>
          <pc:sldMk cId="0" sldId="282"/>
        </pc:sldMkLst>
        <pc:spChg chg="mod">
          <ac:chgData name="Joshua Gross" userId="7bb6a70e-9d37-46e4-96de-748557707bd0" providerId="ADAL" clId="{8710516E-D407-460E-97A4-65CA08E66ECB}" dt="2023-10-05T20:37:18.894" v="18" actId="20577"/>
          <ac:spMkLst>
            <pc:docMk/>
            <pc:sldMk cId="0" sldId="282"/>
            <ac:spMk id="113" creationId="{00000000-0000-0000-0000-000000000000}"/>
          </ac:spMkLst>
        </pc:spChg>
      </pc:sldChg>
      <pc:sldChg chg="addSp delSp modSp">
        <pc:chgData name="Joshua Gross" userId="7bb6a70e-9d37-46e4-96de-748557707bd0" providerId="ADAL" clId="{8710516E-D407-460E-97A4-65CA08E66ECB}" dt="2023-10-05T20:38:30.360" v="32" actId="1076"/>
        <pc:sldMkLst>
          <pc:docMk/>
          <pc:sldMk cId="0" sldId="288"/>
        </pc:sldMkLst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2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4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6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7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8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9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13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26.824" v="30" actId="478"/>
          <ac:spMkLst>
            <pc:docMk/>
            <pc:sldMk cId="0" sldId="288"/>
            <ac:spMk id="14" creationId="{00000000-0000-0000-0000-000000000000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15" creationId="{8B5B7152-C777-4230-819D-068D431DF627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16" creationId="{FF6EEFDA-2F7C-43A6-AB37-4ED7307CD619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17" creationId="{77AF276F-1DF0-4BC4-93B3-642C997C1220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18" creationId="{B7990C15-F0C7-4728-A64A-1EF731C3109B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19" creationId="{6CA88F8F-F67D-46AC-BBBA-D3776F69A239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20" creationId="{57F0A1C0-DAD9-4052-8DC2-B6C3C64EF5EA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21" creationId="{42813F89-FFDD-4D8D-8713-C096766FA236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22" creationId="{C0EBFBD6-1097-491F-B83D-775DC5D8BE6C}"/>
          </ac:spMkLst>
        </pc:spChg>
        <pc:spChg chg="add del">
          <ac:chgData name="Joshua Gross" userId="7bb6a70e-9d37-46e4-96de-748557707bd0" providerId="ADAL" clId="{8710516E-D407-460E-97A4-65CA08E66ECB}" dt="2023-10-05T20:38:24.040" v="27"/>
          <ac:spMkLst>
            <pc:docMk/>
            <pc:sldMk cId="0" sldId="288"/>
            <ac:spMk id="23" creationId="{006158F7-7CED-44FF-9D68-3E78CF8E6BA6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24" creationId="{9FC942C3-BAFD-4BB6-84CE-49089FD21C13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25" creationId="{0D20E60B-CFEF-4BD0-B16A-305146E8BF0A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26" creationId="{04B55246-C5C1-4A62-B623-9BC79ECAD3CB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27" creationId="{E0810CD2-49E1-4A19-9DE9-035577294F98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28" creationId="{AB705A13-529E-43BE-9082-6FB49FF92A83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29" creationId="{0D057105-33C8-4E41-85D0-FD7A84A212A8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30" creationId="{BEB7FD1C-3D36-44CC-B4D9-663C8E080852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31" creationId="{158DFA50-9E75-4253-9322-52F1429CA212}"/>
          </ac:spMkLst>
        </pc:spChg>
        <pc:spChg chg="add mod">
          <ac:chgData name="Joshua Gross" userId="7bb6a70e-9d37-46e4-96de-748557707bd0" providerId="ADAL" clId="{8710516E-D407-460E-97A4-65CA08E66ECB}" dt="2023-10-05T20:38:30.360" v="32" actId="1076"/>
          <ac:spMkLst>
            <pc:docMk/>
            <pc:sldMk cId="0" sldId="288"/>
            <ac:spMk id="32" creationId="{A6931519-2F03-4A9B-BD60-6E9D8A0253C3}"/>
          </ac:spMkLst>
        </pc:spChg>
        <pc:spChg chg="mod">
          <ac:chgData name="Joshua Gross" userId="7bb6a70e-9d37-46e4-96de-748557707bd0" providerId="ADAL" clId="{8710516E-D407-460E-97A4-65CA08E66ECB}" dt="2023-10-05T20:38:25.129" v="29" actId="1076"/>
          <ac:spMkLst>
            <pc:docMk/>
            <pc:sldMk cId="0" sldId="288"/>
            <ac:spMk id="111" creationId="{00000000-0000-0000-0000-000000000000}"/>
          </ac:spMkLst>
        </pc:spChg>
      </pc:sldChg>
      <pc:sldChg chg="addSp delSp">
        <pc:chgData name="Joshua Gross" userId="7bb6a70e-9d37-46e4-96de-748557707bd0" providerId="ADAL" clId="{8710516E-D407-460E-97A4-65CA08E66ECB}" dt="2023-10-05T20:39:07.112" v="43" actId="478"/>
        <pc:sldMkLst>
          <pc:docMk/>
          <pc:sldMk cId="0" sldId="289"/>
        </pc:sldMkLst>
        <pc:spChg chg="del">
          <ac:chgData name="Joshua Gross" userId="7bb6a70e-9d37-46e4-96de-748557707bd0" providerId="ADAL" clId="{8710516E-D407-460E-97A4-65CA08E66ECB}" dt="2023-10-05T20:38:59.376" v="37" actId="478"/>
          <ac:spMkLst>
            <pc:docMk/>
            <pc:sldMk cId="0" sldId="289"/>
            <ac:spMk id="4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9:00.064" v="39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59.698" v="38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9:00.818" v="41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9:00.496" v="40" actId="478"/>
          <ac:spMkLst>
            <pc:docMk/>
            <pc:sldMk cId="0" sldId="289"/>
            <ac:spMk id="11" creationId="{00000000-0000-0000-0000-000000000000}"/>
          </ac:spMkLst>
        </pc:spChg>
        <pc:spChg chg="add del">
          <ac:chgData name="Joshua Gross" userId="7bb6a70e-9d37-46e4-96de-748557707bd0" providerId="ADAL" clId="{8710516E-D407-460E-97A4-65CA08E66ECB}" dt="2023-10-05T20:39:07.112" v="43" actId="478"/>
          <ac:spMkLst>
            <pc:docMk/>
            <pc:sldMk cId="0" sldId="289"/>
            <ac:spMk id="15" creationId="{68FC45E6-80B8-42A3-B617-34538227AA86}"/>
          </ac:spMkLst>
        </pc:spChg>
        <pc:spChg chg="add">
          <ac:chgData name="Joshua Gross" userId="7bb6a70e-9d37-46e4-96de-748557707bd0" providerId="ADAL" clId="{8710516E-D407-460E-97A4-65CA08E66ECB}" dt="2023-10-05T20:39:01.742" v="42"/>
          <ac:spMkLst>
            <pc:docMk/>
            <pc:sldMk cId="0" sldId="289"/>
            <ac:spMk id="16" creationId="{EBF9F355-6618-48F3-98DD-327E9C6766FC}"/>
          </ac:spMkLst>
        </pc:spChg>
        <pc:spChg chg="add del">
          <ac:chgData name="Joshua Gross" userId="7bb6a70e-9d37-46e4-96de-748557707bd0" providerId="ADAL" clId="{8710516E-D407-460E-97A4-65CA08E66ECB}" dt="2023-10-05T20:39:07.112" v="43" actId="478"/>
          <ac:spMkLst>
            <pc:docMk/>
            <pc:sldMk cId="0" sldId="289"/>
            <ac:spMk id="17" creationId="{ECB4E23B-971D-41C3-901B-11491FEEBE44}"/>
          </ac:spMkLst>
        </pc:spChg>
        <pc:spChg chg="add del">
          <ac:chgData name="Joshua Gross" userId="7bb6a70e-9d37-46e4-96de-748557707bd0" providerId="ADAL" clId="{8710516E-D407-460E-97A4-65CA08E66ECB}" dt="2023-10-05T20:39:07.112" v="43" actId="478"/>
          <ac:spMkLst>
            <pc:docMk/>
            <pc:sldMk cId="0" sldId="289"/>
            <ac:spMk id="18" creationId="{E11755A4-A051-4F3A-A06B-73448DD91DE2}"/>
          </ac:spMkLst>
        </pc:spChg>
        <pc:spChg chg="add">
          <ac:chgData name="Joshua Gross" userId="7bb6a70e-9d37-46e4-96de-748557707bd0" providerId="ADAL" clId="{8710516E-D407-460E-97A4-65CA08E66ECB}" dt="2023-10-05T20:39:01.742" v="42"/>
          <ac:spMkLst>
            <pc:docMk/>
            <pc:sldMk cId="0" sldId="289"/>
            <ac:spMk id="19" creationId="{35A58554-40B3-4B06-9C4E-BBC8FE3EE95F}"/>
          </ac:spMkLst>
        </pc:spChg>
        <pc:spChg chg="add">
          <ac:chgData name="Joshua Gross" userId="7bb6a70e-9d37-46e4-96de-748557707bd0" providerId="ADAL" clId="{8710516E-D407-460E-97A4-65CA08E66ECB}" dt="2023-10-05T20:39:01.742" v="42"/>
          <ac:spMkLst>
            <pc:docMk/>
            <pc:sldMk cId="0" sldId="289"/>
            <ac:spMk id="20" creationId="{72EDB276-3E3D-479D-B4E2-954C606B3B01}"/>
          </ac:spMkLst>
        </pc:spChg>
        <pc:spChg chg="add">
          <ac:chgData name="Joshua Gross" userId="7bb6a70e-9d37-46e4-96de-748557707bd0" providerId="ADAL" clId="{8710516E-D407-460E-97A4-65CA08E66ECB}" dt="2023-10-05T20:39:01.742" v="42"/>
          <ac:spMkLst>
            <pc:docMk/>
            <pc:sldMk cId="0" sldId="289"/>
            <ac:spMk id="21" creationId="{6B60881A-726F-44C2-B569-CC4675AA299A}"/>
          </ac:spMkLst>
        </pc:spChg>
        <pc:spChg chg="add del">
          <ac:chgData name="Joshua Gross" userId="7bb6a70e-9d37-46e4-96de-748557707bd0" providerId="ADAL" clId="{8710516E-D407-460E-97A4-65CA08E66ECB}" dt="2023-10-05T20:39:07.112" v="43" actId="478"/>
          <ac:spMkLst>
            <pc:docMk/>
            <pc:sldMk cId="0" sldId="289"/>
            <ac:spMk id="22" creationId="{FFC321D6-BF5E-4CEF-88CE-A9F803D3CEDA}"/>
          </ac:spMkLst>
        </pc:spChg>
        <pc:spChg chg="add">
          <ac:chgData name="Joshua Gross" userId="7bb6a70e-9d37-46e4-96de-748557707bd0" providerId="ADAL" clId="{8710516E-D407-460E-97A4-65CA08E66ECB}" dt="2023-10-05T20:39:01.742" v="42"/>
          <ac:spMkLst>
            <pc:docMk/>
            <pc:sldMk cId="0" sldId="289"/>
            <ac:spMk id="23" creationId="{0E6D3A92-26C2-411B-82B4-CC64FB51ACC8}"/>
          </ac:spMkLst>
        </pc:spChg>
      </pc:sldChg>
      <pc:sldChg chg="addSp delSp modSp">
        <pc:chgData name="Joshua Gross" userId="7bb6a70e-9d37-46e4-96de-748557707bd0" providerId="ADAL" clId="{8710516E-D407-460E-97A4-65CA08E66ECB}" dt="2023-10-05T20:39:34.929" v="47" actId="478"/>
        <pc:sldMkLst>
          <pc:docMk/>
          <pc:sldMk cId="0" sldId="290"/>
        </pc:sldMkLst>
        <pc:spChg chg="del mod">
          <ac:chgData name="Joshua Gross" userId="7bb6a70e-9d37-46e4-96de-748557707bd0" providerId="ADAL" clId="{8710516E-D407-460E-97A4-65CA08E66ECB}" dt="2023-10-05T20:39:28.952" v="45" actId="478"/>
          <ac:spMkLst>
            <pc:docMk/>
            <pc:sldMk cId="0" sldId="290"/>
            <ac:spMk id="7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9:28.952" v="45" actId="478"/>
          <ac:spMkLst>
            <pc:docMk/>
            <pc:sldMk cId="0" sldId="290"/>
            <ac:spMk id="9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9:28.952" v="45" actId="478"/>
          <ac:spMkLst>
            <pc:docMk/>
            <pc:sldMk cId="0" sldId="290"/>
            <ac:spMk id="11" creationId="{00000000-0000-0000-0000-000000000000}"/>
          </ac:spMkLst>
        </pc:spChg>
        <pc:spChg chg="add del">
          <ac:chgData name="Joshua Gross" userId="7bb6a70e-9d37-46e4-96de-748557707bd0" providerId="ADAL" clId="{8710516E-D407-460E-97A4-65CA08E66ECB}" dt="2023-10-05T20:39:34.929" v="47" actId="478"/>
          <ac:spMkLst>
            <pc:docMk/>
            <pc:sldMk cId="0" sldId="290"/>
            <ac:spMk id="16" creationId="{2030662F-8064-4DF9-B7BC-F9164A228CCD}"/>
          </ac:spMkLst>
        </pc:spChg>
        <pc:spChg chg="add del">
          <ac:chgData name="Joshua Gross" userId="7bb6a70e-9d37-46e4-96de-748557707bd0" providerId="ADAL" clId="{8710516E-D407-460E-97A4-65CA08E66ECB}" dt="2023-10-05T20:39:34.929" v="47" actId="478"/>
          <ac:spMkLst>
            <pc:docMk/>
            <pc:sldMk cId="0" sldId="290"/>
            <ac:spMk id="17" creationId="{90FA10C4-B203-4653-87C9-5D0A7E1A877E}"/>
          </ac:spMkLst>
        </pc:spChg>
        <pc:spChg chg="add del">
          <ac:chgData name="Joshua Gross" userId="7bb6a70e-9d37-46e4-96de-748557707bd0" providerId="ADAL" clId="{8710516E-D407-460E-97A4-65CA08E66ECB}" dt="2023-10-05T20:39:34.929" v="47" actId="478"/>
          <ac:spMkLst>
            <pc:docMk/>
            <pc:sldMk cId="0" sldId="290"/>
            <ac:spMk id="18" creationId="{5197AD55-C950-4D21-B93B-46ACB214F222}"/>
          </ac:spMkLst>
        </pc:spChg>
        <pc:spChg chg="add del">
          <ac:chgData name="Joshua Gross" userId="7bb6a70e-9d37-46e4-96de-748557707bd0" providerId="ADAL" clId="{8710516E-D407-460E-97A4-65CA08E66ECB}" dt="2023-10-05T20:39:34.929" v="47" actId="478"/>
          <ac:spMkLst>
            <pc:docMk/>
            <pc:sldMk cId="0" sldId="290"/>
            <ac:spMk id="19" creationId="{FE746A5F-97FB-41BA-A5B6-03A1D3B2B9F4}"/>
          </ac:spMkLst>
        </pc:spChg>
        <pc:spChg chg="add">
          <ac:chgData name="Joshua Gross" userId="7bb6a70e-9d37-46e4-96de-748557707bd0" providerId="ADAL" clId="{8710516E-D407-460E-97A4-65CA08E66ECB}" dt="2023-10-05T20:39:29.174" v="46"/>
          <ac:spMkLst>
            <pc:docMk/>
            <pc:sldMk cId="0" sldId="290"/>
            <ac:spMk id="20" creationId="{086AE1C6-7547-4B9F-A105-823F76F05521}"/>
          </ac:spMkLst>
        </pc:spChg>
        <pc:spChg chg="add del">
          <ac:chgData name="Joshua Gross" userId="7bb6a70e-9d37-46e4-96de-748557707bd0" providerId="ADAL" clId="{8710516E-D407-460E-97A4-65CA08E66ECB}" dt="2023-10-05T20:39:34.929" v="47" actId="478"/>
          <ac:spMkLst>
            <pc:docMk/>
            <pc:sldMk cId="0" sldId="290"/>
            <ac:spMk id="21" creationId="{4AE6B6CA-FD66-42DE-94AF-6FF5B4736339}"/>
          </ac:spMkLst>
        </pc:spChg>
        <pc:spChg chg="add">
          <ac:chgData name="Joshua Gross" userId="7bb6a70e-9d37-46e4-96de-748557707bd0" providerId="ADAL" clId="{8710516E-D407-460E-97A4-65CA08E66ECB}" dt="2023-10-05T20:39:29.174" v="46"/>
          <ac:spMkLst>
            <pc:docMk/>
            <pc:sldMk cId="0" sldId="290"/>
            <ac:spMk id="22" creationId="{5DC666C4-0948-4CD3-B360-A669D84218DD}"/>
          </ac:spMkLst>
        </pc:spChg>
        <pc:spChg chg="add del">
          <ac:chgData name="Joshua Gross" userId="7bb6a70e-9d37-46e4-96de-748557707bd0" providerId="ADAL" clId="{8710516E-D407-460E-97A4-65CA08E66ECB}" dt="2023-10-05T20:39:34.929" v="47" actId="478"/>
          <ac:spMkLst>
            <pc:docMk/>
            <pc:sldMk cId="0" sldId="290"/>
            <ac:spMk id="23" creationId="{40936EDC-0427-4C30-95D4-231947D81625}"/>
          </ac:spMkLst>
        </pc:spChg>
        <pc:spChg chg="add">
          <ac:chgData name="Joshua Gross" userId="7bb6a70e-9d37-46e4-96de-748557707bd0" providerId="ADAL" clId="{8710516E-D407-460E-97A4-65CA08E66ECB}" dt="2023-10-05T20:39:29.174" v="46"/>
          <ac:spMkLst>
            <pc:docMk/>
            <pc:sldMk cId="0" sldId="290"/>
            <ac:spMk id="24" creationId="{8A527A73-7E1D-4A56-8FFE-6C5B47333ED9}"/>
          </ac:spMkLst>
        </pc:spChg>
      </pc:sldChg>
      <pc:sldChg chg="addSp delSp">
        <pc:chgData name="Joshua Gross" userId="7bb6a70e-9d37-46e4-96de-748557707bd0" providerId="ADAL" clId="{8710516E-D407-460E-97A4-65CA08E66ECB}" dt="2023-10-05T20:39:48.389" v="49"/>
        <pc:sldMkLst>
          <pc:docMk/>
          <pc:sldMk cId="0" sldId="291"/>
        </pc:sldMkLst>
        <pc:spChg chg="del">
          <ac:chgData name="Joshua Gross" userId="7bb6a70e-9d37-46e4-96de-748557707bd0" providerId="ADAL" clId="{8710516E-D407-460E-97A4-65CA08E66ECB}" dt="2023-10-05T20:39:48.177" v="48" actId="478"/>
          <ac:spMkLst>
            <pc:docMk/>
            <pc:sldMk cId="0" sldId="291"/>
            <ac:spMk id="9" creationId="{00000000-0000-0000-0000-000000000000}"/>
          </ac:spMkLst>
        </pc:spChg>
        <pc:spChg chg="add">
          <ac:chgData name="Joshua Gross" userId="7bb6a70e-9d37-46e4-96de-748557707bd0" providerId="ADAL" clId="{8710516E-D407-460E-97A4-65CA08E66ECB}" dt="2023-10-05T20:39:48.389" v="49"/>
          <ac:spMkLst>
            <pc:docMk/>
            <pc:sldMk cId="0" sldId="291"/>
            <ac:spMk id="16" creationId="{3A42D5EB-205A-4C97-A164-73D6F74D6B9D}"/>
          </ac:spMkLst>
        </pc:spChg>
      </pc:sldChg>
      <pc:sldChg chg="modSp">
        <pc:chgData name="Joshua Gross" userId="7bb6a70e-9d37-46e4-96de-748557707bd0" providerId="ADAL" clId="{8710516E-D407-460E-97A4-65CA08E66ECB}" dt="2023-10-05T20:40:23.321" v="61" actId="20577"/>
        <pc:sldMkLst>
          <pc:docMk/>
          <pc:sldMk cId="0" sldId="292"/>
        </pc:sldMkLst>
        <pc:spChg chg="mod">
          <ac:chgData name="Joshua Gross" userId="7bb6a70e-9d37-46e4-96de-748557707bd0" providerId="ADAL" clId="{8710516E-D407-460E-97A4-65CA08E66ECB}" dt="2023-10-05T20:40:23.321" v="61" actId="20577"/>
          <ac:spMkLst>
            <pc:docMk/>
            <pc:sldMk cId="0" sldId="292"/>
            <ac:spMk id="111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1:30.370" v="93" actId="20577"/>
        <pc:sldMkLst>
          <pc:docMk/>
          <pc:sldMk cId="0" sldId="294"/>
        </pc:sldMkLst>
        <pc:spChg chg="mod">
          <ac:chgData name="Joshua Gross" userId="7bb6a70e-9d37-46e4-96de-748557707bd0" providerId="ADAL" clId="{8710516E-D407-460E-97A4-65CA08E66ECB}" dt="2023-10-05T20:41:30.370" v="93" actId="20577"/>
          <ac:spMkLst>
            <pc:docMk/>
            <pc:sldMk cId="0" sldId="294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2:06.267" v="98" actId="20577"/>
        <pc:sldMkLst>
          <pc:docMk/>
          <pc:sldMk cId="0" sldId="295"/>
        </pc:sldMkLst>
        <pc:spChg chg="mod">
          <ac:chgData name="Joshua Gross" userId="7bb6a70e-9d37-46e4-96de-748557707bd0" providerId="ADAL" clId="{8710516E-D407-460E-97A4-65CA08E66ECB}" dt="2023-10-05T20:42:06.267" v="98" actId="20577"/>
          <ac:spMkLst>
            <pc:docMk/>
            <pc:sldMk cId="0" sldId="295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2:28.795" v="103" actId="20577"/>
        <pc:sldMkLst>
          <pc:docMk/>
          <pc:sldMk cId="0" sldId="296"/>
        </pc:sldMkLst>
        <pc:spChg chg="mod">
          <ac:chgData name="Joshua Gross" userId="7bb6a70e-9d37-46e4-96de-748557707bd0" providerId="ADAL" clId="{8710516E-D407-460E-97A4-65CA08E66ECB}" dt="2023-10-05T20:42:28.795" v="103" actId="20577"/>
          <ac:spMkLst>
            <pc:docMk/>
            <pc:sldMk cId="0" sldId="296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2:42.155" v="105" actId="20577"/>
        <pc:sldMkLst>
          <pc:docMk/>
          <pc:sldMk cId="0" sldId="297"/>
        </pc:sldMkLst>
        <pc:spChg chg="mod">
          <ac:chgData name="Joshua Gross" userId="7bb6a70e-9d37-46e4-96de-748557707bd0" providerId="ADAL" clId="{8710516E-D407-460E-97A4-65CA08E66ECB}" dt="2023-10-05T20:42:42.155" v="105" actId="20577"/>
          <ac:spMkLst>
            <pc:docMk/>
            <pc:sldMk cId="0" sldId="297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1:44.056" v="94"/>
        <pc:sldMkLst>
          <pc:docMk/>
          <pc:sldMk cId="0" sldId="298"/>
        </pc:sldMkLst>
        <pc:spChg chg="mod">
          <ac:chgData name="Joshua Gross" userId="7bb6a70e-9d37-46e4-96de-748557707bd0" providerId="ADAL" clId="{8710516E-D407-460E-97A4-65CA08E66ECB}" dt="2023-10-05T20:41:44.056" v="94"/>
          <ac:spMkLst>
            <pc:docMk/>
            <pc:sldMk cId="0" sldId="298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3:06.077" v="111"/>
        <pc:sldMkLst>
          <pc:docMk/>
          <pc:sldMk cId="0" sldId="299"/>
        </pc:sldMkLst>
        <pc:spChg chg="mod">
          <ac:chgData name="Joshua Gross" userId="7bb6a70e-9d37-46e4-96de-748557707bd0" providerId="ADAL" clId="{8710516E-D407-460E-97A4-65CA08E66ECB}" dt="2023-10-05T20:43:06.077" v="111"/>
          <ac:spMkLst>
            <pc:docMk/>
            <pc:sldMk cId="0" sldId="299"/>
            <ac:spMk id="113" creationId="{00000000-0000-0000-0000-000000000000}"/>
          </ac:spMkLst>
        </pc:spChg>
      </pc:sldChg>
      <pc:sldChg chg="modSp">
        <pc:chgData name="Joshua Gross" userId="7bb6a70e-9d37-46e4-96de-748557707bd0" providerId="ADAL" clId="{8710516E-D407-460E-97A4-65CA08E66ECB}" dt="2023-10-05T20:43:41.157" v="114" actId="20577"/>
        <pc:sldMkLst>
          <pc:docMk/>
          <pc:sldMk cId="0" sldId="300"/>
        </pc:sldMkLst>
        <pc:spChg chg="mod">
          <ac:chgData name="Joshua Gross" userId="7bb6a70e-9d37-46e4-96de-748557707bd0" providerId="ADAL" clId="{8710516E-D407-460E-97A4-65CA08E66ECB}" dt="2023-10-05T20:43:41.157" v="114" actId="20577"/>
          <ac:spMkLst>
            <pc:docMk/>
            <pc:sldMk cId="0" sldId="300"/>
            <ac:spMk id="113" creationId="{00000000-0000-0000-0000-000000000000}"/>
          </ac:spMkLst>
        </pc:spChg>
      </pc:sldChg>
      <pc:sldChg chg="addSp delSp modSp">
        <pc:chgData name="Joshua Gross" userId="7bb6a70e-9d37-46e4-96de-748557707bd0" providerId="ADAL" clId="{8710516E-D407-460E-97A4-65CA08E66ECB}" dt="2023-10-05T20:38:18.030" v="25"/>
        <pc:sldMkLst>
          <pc:docMk/>
          <pc:sldMk cId="435032494" sldId="302"/>
        </pc:sldMkLst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2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4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5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6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7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8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9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10" creationId="{00000000-0000-0000-0000-000000000000}"/>
          </ac:spMkLst>
        </pc:spChg>
        <pc:spChg chg="del mod">
          <ac:chgData name="Joshua Gross" userId="7bb6a70e-9d37-46e4-96de-748557707bd0" providerId="ADAL" clId="{8710516E-D407-460E-97A4-65CA08E66ECB}" dt="2023-10-05T20:38:17.816" v="24" actId="478"/>
          <ac:spMkLst>
            <pc:docMk/>
            <pc:sldMk cId="435032494" sldId="302"/>
            <ac:spMk id="11" creationId="{00000000-0000-0000-0000-000000000000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3" creationId="{E9ECFB5F-B245-4A3C-AF78-E7C6DCAA9C24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4" creationId="{88DFAC9E-BE4D-425B-A0E7-7F0729AF7850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5" creationId="{34D9E25C-70D2-42F7-A035-F7A32DAE00F3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6" creationId="{BC73136D-D8E1-444E-AAF0-9BF6AB711AE2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7" creationId="{1EE5D122-CCCE-44C8-9F89-5E4883694BF0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8" creationId="{BEF056AD-9145-4937-B421-D395A86DE090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19" creationId="{2D65EB51-26E9-43AF-A5BA-CDB6525B6262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20" creationId="{EB8F6E09-A069-4F2B-9888-D18D4B433AFA}"/>
          </ac:spMkLst>
        </pc:spChg>
        <pc:spChg chg="add">
          <ac:chgData name="Joshua Gross" userId="7bb6a70e-9d37-46e4-96de-748557707bd0" providerId="ADAL" clId="{8710516E-D407-460E-97A4-65CA08E66ECB}" dt="2023-10-05T20:38:18.030" v="25"/>
          <ac:spMkLst>
            <pc:docMk/>
            <pc:sldMk cId="435032494" sldId="302"/>
            <ac:spMk id="21" creationId="{2894AA2B-29A7-47AF-AB8F-86D489AE506A}"/>
          </ac:spMkLst>
        </pc:spChg>
      </pc:sldChg>
      <pc:sldChg chg="addSp delSp modSp">
        <pc:chgData name="Joshua Gross" userId="7bb6a70e-9d37-46e4-96de-748557707bd0" providerId="ADAL" clId="{8710516E-D407-460E-97A4-65CA08E66ECB}" dt="2023-10-05T20:38:14.768" v="23" actId="1076"/>
        <pc:sldMkLst>
          <pc:docMk/>
          <pc:sldMk cId="1648616557" sldId="303"/>
        </pc:sldMkLst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2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4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5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6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7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8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9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10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10.214" v="21" actId="478"/>
          <ac:spMkLst>
            <pc:docMk/>
            <pc:sldMk cId="1648616557" sldId="303"/>
            <ac:spMk id="11" creationId="{00000000-0000-0000-0000-000000000000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3" creationId="{A7B96481-0FD5-4721-98A6-18B8C9F9AAC0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4" creationId="{8B1182D8-CF26-4A6B-AFAF-1EFCC42C37BE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5" creationId="{BE258311-DE42-40E1-BE53-E7D32151BAF9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6" creationId="{CA166D91-079E-47B9-8CC1-92FDEFB4B56E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7" creationId="{3C2B7547-B79E-4F30-80C0-D9CD22128118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8" creationId="{14DC4AB1-4F4C-45D5-B6F2-ABBB8977BC64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19" creationId="{5C215C87-8669-4115-BCAF-0E8DF1850C45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20" creationId="{73DBEC27-8CE1-478B-A133-14E7106025BE}"/>
          </ac:spMkLst>
        </pc:spChg>
        <pc:spChg chg="add mod">
          <ac:chgData name="Joshua Gross" userId="7bb6a70e-9d37-46e4-96de-748557707bd0" providerId="ADAL" clId="{8710516E-D407-460E-97A4-65CA08E66ECB}" dt="2023-10-05T20:38:14.768" v="23" actId="1076"/>
          <ac:spMkLst>
            <pc:docMk/>
            <pc:sldMk cId="1648616557" sldId="303"/>
            <ac:spMk id="21" creationId="{1C9E5378-C09E-4B69-B98D-03DBE8E36872}"/>
          </ac:spMkLst>
        </pc:spChg>
        <pc:spChg chg="mod">
          <ac:chgData name="Joshua Gross" userId="7bb6a70e-9d37-46e4-96de-748557707bd0" providerId="ADAL" clId="{8710516E-D407-460E-97A4-65CA08E66ECB}" dt="2023-10-05T20:38:03.783" v="20" actId="20577"/>
          <ac:spMkLst>
            <pc:docMk/>
            <pc:sldMk cId="1648616557" sldId="303"/>
            <ac:spMk id="111" creationId="{00000000-0000-0000-0000-000000000000}"/>
          </ac:spMkLst>
        </pc:spChg>
      </pc:sldChg>
      <pc:sldChg chg="addSp delSp">
        <pc:chgData name="Joshua Gross" userId="7bb6a70e-9d37-46e4-96de-748557707bd0" providerId="ADAL" clId="{8710516E-D407-460E-97A4-65CA08E66ECB}" dt="2023-10-05T20:38:43.824" v="36" actId="478"/>
        <pc:sldMkLst>
          <pc:docMk/>
          <pc:sldMk cId="2114678294" sldId="305"/>
        </pc:sldMkLst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2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4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6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7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8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9" creationId="{00000000-0000-0000-0000-000000000000}"/>
          </ac:spMkLst>
        </pc:spChg>
        <pc:spChg chg="del">
          <ac:chgData name="Joshua Gross" userId="7bb6a70e-9d37-46e4-96de-748557707bd0" providerId="ADAL" clId="{8710516E-D407-460E-97A4-65CA08E66ECB}" dt="2023-10-05T20:38:39.704" v="33" actId="478"/>
          <ac:spMkLst>
            <pc:docMk/>
            <pc:sldMk cId="2114678294" sldId="305"/>
            <ac:spMk id="11" creationId="{00000000-0000-0000-0000-000000000000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15" creationId="{8392A525-0C0B-42C8-8CAB-77D5D2181B04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16" creationId="{F9FEF73D-075A-4503-8AB9-905BF7BE7DCA}"/>
          </ac:spMkLst>
        </pc:spChg>
        <pc:spChg chg="add del">
          <ac:chgData name="Joshua Gross" userId="7bb6a70e-9d37-46e4-96de-748557707bd0" providerId="ADAL" clId="{8710516E-D407-460E-97A4-65CA08E66ECB}" dt="2023-10-05T20:38:43.136" v="35" actId="478"/>
          <ac:spMkLst>
            <pc:docMk/>
            <pc:sldMk cId="2114678294" sldId="305"/>
            <ac:spMk id="17" creationId="{C22F6768-62E8-44BC-AD22-6D939005997D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18" creationId="{FDBF3F63-F181-425A-B52A-6A348C49BE37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19" creationId="{C154B0FC-4D32-464E-8E20-C2CAB5FF9BB5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20" creationId="{4F694E21-4407-4D4E-AAB8-DFE84737079B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21" creationId="{8D9D1B73-CC74-4875-B77D-6ECDA3919ACE}"/>
          </ac:spMkLst>
        </pc:spChg>
        <pc:spChg chg="add del">
          <ac:chgData name="Joshua Gross" userId="7bb6a70e-9d37-46e4-96de-748557707bd0" providerId="ADAL" clId="{8710516E-D407-460E-97A4-65CA08E66ECB}" dt="2023-10-05T20:38:43.824" v="36" actId="478"/>
          <ac:spMkLst>
            <pc:docMk/>
            <pc:sldMk cId="2114678294" sldId="305"/>
            <ac:spMk id="22" creationId="{2A551C2A-B64A-45F7-8637-105AD8514677}"/>
          </ac:spMkLst>
        </pc:spChg>
        <pc:spChg chg="add">
          <ac:chgData name="Joshua Gross" userId="7bb6a70e-9d37-46e4-96de-748557707bd0" providerId="ADAL" clId="{8710516E-D407-460E-97A4-65CA08E66ECB}" dt="2023-10-05T20:38:40.013" v="34"/>
          <ac:spMkLst>
            <pc:docMk/>
            <pc:sldMk cId="2114678294" sldId="305"/>
            <ac:spMk id="23" creationId="{55BDD59E-05C1-4542-BECF-B5955579F4E3}"/>
          </ac:spMkLst>
        </pc:spChg>
      </pc:sldChg>
      <pc:sldChg chg="modSp">
        <pc:chgData name="Joshua Gross" userId="7bb6a70e-9d37-46e4-96de-748557707bd0" providerId="ADAL" clId="{8710516E-D407-460E-97A4-65CA08E66ECB}" dt="2023-10-05T20:40:06.185" v="52" actId="20577"/>
        <pc:sldMkLst>
          <pc:docMk/>
          <pc:sldMk cId="1993986767" sldId="306"/>
        </pc:sldMkLst>
        <pc:spChg chg="mod">
          <ac:chgData name="Joshua Gross" userId="7bb6a70e-9d37-46e4-96de-748557707bd0" providerId="ADAL" clId="{8710516E-D407-460E-97A4-65CA08E66ECB}" dt="2023-10-05T20:40:06.185" v="52" actId="20577"/>
          <ac:spMkLst>
            <pc:docMk/>
            <pc:sldMk cId="1993986767" sldId="306"/>
            <ac:spMk id="1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264EBA-F37F-4FD7-816A-8A50AA22AED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9E56F5-6D14-48A3-A8F8-58A3345243C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06B3E2-9A65-4C49-9EB4-E34A692B6C69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F91471-39EF-4F70-B2C4-26D3DA69C09F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DCFFA1-B71B-4137-BBB1-01C479BC9B01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48E3DA-08DC-4FAB-B521-442AF048FAD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982C0C-F6CE-476D-B735-0E117CF5F951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87DC78-4CF4-4B3D-A766-3B1871E3555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E24CE3-94EB-443B-B1B2-F056F5CCC686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36F2AF-FA63-45B1-B901-73B397F308A0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794613-5A42-4E1B-9227-F6B30DFD7D4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43661-3386-4D22-9F0B-AE75AFB67D53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8407BF-60A9-490C-9500-C9E02EC8F28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2409F5-4DDF-4287-A20F-ACD6E8BFA1A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AA127C-A759-4D2E-8641-AD24DE81CED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C03772-7B28-4D28-8BAB-5B0EEAD9E20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29B3D4-9750-45DC-9ED4-374FAACBA644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AFF4E5-325A-4D75-B2DF-6237D911680A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87BE83-DC6F-4AC7-9C02-7DF77CB912F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0B1D6B-5210-4F3C-AD8B-5707BB1C33E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E2C9DA-215C-499F-9CC6-9721706723C8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1131A-D081-458D-9B41-9E50597EE04A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A25992-E2BD-44B3-BD78-B5DFE19681F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1EAAE4-4E00-4885-96F4-EBDAAA2DDEE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62DEF9-BDB0-4C65-B24F-CD7FE296BFBB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7FBC87-AFAA-4DBC-91AE-79FEABF3AF4E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 panose="020F0302020204030204"/>
              </a:rPr>
              <a:t>Palestra 0</a:t>
            </a:r>
            <a:endParaRPr lang="en-US" sz="6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 panose="020F0502020204030204"/>
              </a:rPr>
              <a:t>Problemas e Solução de Problemas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2: Os Círculos se Sobrepõem?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</a:rPr>
              <a:t>Muito difícil! Se a soma dos raios for maior ou igual à distância entre as origens dos círculos, então os círculos se sobrepõem.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Prova? Aqui não!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Onde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estão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Calibri Light" panose="020F0302020204030204"/>
              </a:rPr>
              <a:t>C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omputadores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?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Algoritmo: Um processo passo a passo pelo qual um problema é resolvido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Definir um problema corretamente é importante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Ciência da Computação: O estudo de problemas e algoritmos para resolvê-los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Desenvolvimento de Software: A aplicação de resultados da ciência da computação para resolver problemas no mundo real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Oval 1"/>
          <p:cNvSpPr/>
          <p:nvPr/>
        </p:nvSpPr>
        <p:spPr>
          <a:xfrm>
            <a:off x="6508046" y="268722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56382" y="2704045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52418" y="2704044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04718" y="2704044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48453" y="2704044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00753" y="2704044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621068" y="2704044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396788" y="2704044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045123" y="2704044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Uma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15415" y="443738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79875" y="443738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15415" y="515747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79875" y="515747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83655" y="443738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27390" y="443738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28025" y="515747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83655" y="515747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79875" y="587756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flipH="1">
            <a:off x="2135505" y="4653280"/>
            <a:ext cx="443865" cy="7918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711450" y="4869180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flipH="1">
            <a:off x="4727575" y="4580890"/>
            <a:ext cx="443865" cy="15246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03520" y="5157470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flipH="1">
            <a:off x="6960235" y="4653280"/>
            <a:ext cx="443865" cy="7918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7536180" y="4869180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 flipH="1">
            <a:off x="8976360" y="4581525"/>
            <a:ext cx="443865" cy="7918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552305" y="479742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grupo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Outra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79875" y="5229225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27390" y="580517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28025" y="450977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83655" y="4509135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28025" y="515747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15415" y="515747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15415" y="443738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83655" y="515747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79875" y="443738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54380" y="4653280"/>
            <a:ext cx="876935" cy="407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487170" y="5398135"/>
            <a:ext cx="144145" cy="911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295775" y="5601335"/>
            <a:ext cx="360045" cy="708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308475" y="4220845"/>
            <a:ext cx="779145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600190" y="4725035"/>
            <a:ext cx="720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51855" y="5085080"/>
            <a:ext cx="64833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16315" y="4004945"/>
            <a:ext cx="71755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8615045" y="5398135"/>
            <a:ext cx="865505" cy="119380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96225" y="6021070"/>
            <a:ext cx="647065" cy="144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321310" y="4437380"/>
            <a:ext cx="10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457835" y="5949315"/>
            <a:ext cx="10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3593465" y="6165215"/>
            <a:ext cx="10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4295776" y="386080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6744335" y="4231005"/>
            <a:ext cx="97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5447666" y="4692015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8760460" y="393319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792845" y="5062855"/>
            <a:ext cx="9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7464425" y="5732780"/>
            <a:ext cx="97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3, Lista =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70" y="3637313"/>
            <a:ext cx="838200" cy="1028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95" y="3637313"/>
            <a:ext cx="749300" cy="1028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685" y="3611278"/>
            <a:ext cx="929005" cy="1054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820" y="3611278"/>
            <a:ext cx="939165" cy="1054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0845" y="3611278"/>
            <a:ext cx="1057910" cy="1091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815" y="3611278"/>
            <a:ext cx="876935" cy="10680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3, Lista =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Uma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4220845"/>
            <a:ext cx="838200" cy="1028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5373370"/>
            <a:ext cx="929005" cy="1054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60" y="4220845"/>
            <a:ext cx="939165" cy="1054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055" y="5398770"/>
            <a:ext cx="749300" cy="1028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360" y="5445125"/>
            <a:ext cx="876935" cy="10680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520" y="4183380"/>
            <a:ext cx="1057910" cy="10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7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3, Lista =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Outra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5436235"/>
            <a:ext cx="838200" cy="1028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05" y="5445125"/>
            <a:ext cx="929005" cy="1054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805" y="4220845"/>
            <a:ext cx="939165" cy="1054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60" y="4220845"/>
            <a:ext cx="749300" cy="1028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15" y="4220845"/>
            <a:ext cx="876935" cy="10680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055" y="5373370"/>
            <a:ext cx="1057910" cy="10915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Que perguntas preciso fazer para resolver este problema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?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50709" y="365040"/>
            <a:ext cx="10889982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0: Como fazer torradas amanteigadas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Como você, passo a passo, descreveria como fazer torradas amanteigadas?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Que perguntas preciso fazer para resolver este problema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Como faço para obter a lista de entradas?
Como faço para selecionar aleatoriamente em uma lista?
Como faço para formar um grupo?
O que eu faço com as sobras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?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Como faço para obter a lista de entradas?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 lista será fornecida com antecedência.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Como faço para selecionar aleatoriamente em uma lista?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 panose="020F0502020204030204"/>
              </a:rPr>
              <a:t>Difere entre um humano e um computador. Os humanos podem "simplesmente escolher"; computadores não podem.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Como faço para formar um grupo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?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As etapas para fazer isso são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Crie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um novo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Selecione aleatoriamente uma entrada na lista. 
Retire essa entrada da lista e coloque-a no grupo.
Repita as etapas 2 e 3 até que o novo grupo tenha o tamanho desejado.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O que eu faço com as sobras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Quando as entradas da lista não formam perfeitamente grupos de um determinado tamanho, distribua as entradas restantes em grupos aleatórios.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 panose="020F0502020204030204"/>
              </a:rPr>
              <a:t>Como seria o algoritmo de linguagem natural para resolver esse problema?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O algoritmo de linguagem natural para este problema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Obter lista de entradas
Obter o tamanho desejado do grupo
Gerar grupos a partir da lista
Exibir grupos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420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Passo 3 precisa de mais detalhes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3.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Gerar grupos a partir da lista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pt-BR" sz="2800" spc="-1" dirty="0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3a.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Forme um grupo, conforme discutido anteriormente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3b.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Repita o passo 3a. até que não se formem mais grupos do tamanho certo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3c.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Distribua as entradas restantes conforme discutido anteriormente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Hora de revisitar o exemplo.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969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Passo 1 – Obter lista de entradas: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ECFB5F-B245-4A3C-AF78-E7C6DCAA9C24}"/>
              </a:ext>
            </a:extLst>
          </p:cNvPr>
          <p:cNvSpPr/>
          <p:nvPr/>
        </p:nvSpPr>
        <p:spPr>
          <a:xfrm>
            <a:off x="6743700" y="308280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DFAC9E-BE4D-425B-A0E7-7F0729AF7850}"/>
              </a:ext>
            </a:extLst>
          </p:cNvPr>
          <p:cNvSpPr/>
          <p:nvPr/>
        </p:nvSpPr>
        <p:spPr>
          <a:xfrm>
            <a:off x="6096000" y="308280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D9E25C-70D2-42F7-A035-F7A32DAE00F3}"/>
              </a:ext>
            </a:extLst>
          </p:cNvPr>
          <p:cNvSpPr/>
          <p:nvPr/>
        </p:nvSpPr>
        <p:spPr>
          <a:xfrm>
            <a:off x="8039735" y="308280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73136D-D8E1-444E-AAF0-9BF6AB711AE2}"/>
              </a:ext>
            </a:extLst>
          </p:cNvPr>
          <p:cNvSpPr/>
          <p:nvPr/>
        </p:nvSpPr>
        <p:spPr>
          <a:xfrm>
            <a:off x="7392035" y="308280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E5D122-CCCE-44C8-9F89-5E4883694BF0}"/>
              </a:ext>
            </a:extLst>
          </p:cNvPr>
          <p:cNvSpPr/>
          <p:nvPr/>
        </p:nvSpPr>
        <p:spPr>
          <a:xfrm>
            <a:off x="9335770" y="308280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F056AD-9145-4937-B421-D395A86DE090}"/>
              </a:ext>
            </a:extLst>
          </p:cNvPr>
          <p:cNvSpPr/>
          <p:nvPr/>
        </p:nvSpPr>
        <p:spPr>
          <a:xfrm>
            <a:off x="8688070" y="308280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65EB51-26E9-43AF-A5BA-CDB6525B6262}"/>
              </a:ext>
            </a:extLst>
          </p:cNvPr>
          <p:cNvSpPr/>
          <p:nvPr/>
        </p:nvSpPr>
        <p:spPr>
          <a:xfrm>
            <a:off x="1120838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8F6E09-A069-4F2B-9888-D18D4B433AFA}"/>
              </a:ext>
            </a:extLst>
          </p:cNvPr>
          <p:cNvSpPr/>
          <p:nvPr/>
        </p:nvSpPr>
        <p:spPr>
          <a:xfrm>
            <a:off x="9984105" y="308280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94AA2B-29A7-47AF-AB8F-86D489AE506A}"/>
              </a:ext>
            </a:extLst>
          </p:cNvPr>
          <p:cNvSpPr/>
          <p:nvPr/>
        </p:nvSpPr>
        <p:spPr>
          <a:xfrm>
            <a:off x="10632440" y="308280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1834" y="365040"/>
            <a:ext cx="10947732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0: Como fazer torradas amanteigadas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 lnSpcReduction="10000"/>
          </a:bodyPr>
          <a:lstStyle/>
          <a:p>
            <a:pPr marL="219710" indent="-21971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Como você, passo a passo, descreveria como fazer torradas amanteigadas?</a:t>
            </a:r>
          </a:p>
          <a:p>
            <a:pPr marL="219710" indent="-21971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879475" lvl="1" indent="-43942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Calibri Light" panose="020F0302020204030204"/>
              <a:buAutoNum type="arabicPeriod"/>
            </a:pPr>
            <a:r>
              <a:rPr lang="pt-BR" sz="2400" b="0" strike="noStrike" spc="-1" dirty="0">
                <a:solidFill>
                  <a:srgbClr val="000000"/>
                </a:solidFill>
                <a:latin typeface="Calibri" panose="020F0502020204030204"/>
              </a:rPr>
              <a:t>Obtenha pão, torradeira, prato, faca e manteiga.
Coloque o pão na torradeira.
Torrar o pão ao nível desejado de bondade tostada.
Retire a torrada da torradeira e coloque no prato.
Coloque manteiga na faca.
Raspe a manteiga em toda a superfície da torrada.
Repita os passos 5 e 6 até que a torrada esteja suficientemente amanteigada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439420" indent="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E você tem torradas amanteigadas!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Passo 1 – Obter lista de entradas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 panose="020F0502020204030204"/>
              </a:rPr>
              <a:t>Passo 2 – Obter o tamanho do grupo: tamanho do grupo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</a:rPr>
              <a:t>= 2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6481-0FD5-4721-98A6-18B8C9F9AAC0}"/>
              </a:ext>
            </a:extLst>
          </p:cNvPr>
          <p:cNvSpPr/>
          <p:nvPr/>
        </p:nvSpPr>
        <p:spPr>
          <a:xfrm>
            <a:off x="6743700" y="308280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1182D8-CF26-4A6B-AFAF-1EFCC42C37BE}"/>
              </a:ext>
            </a:extLst>
          </p:cNvPr>
          <p:cNvSpPr/>
          <p:nvPr/>
        </p:nvSpPr>
        <p:spPr>
          <a:xfrm>
            <a:off x="6096000" y="308280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258311-DE42-40E1-BE53-E7D32151BAF9}"/>
              </a:ext>
            </a:extLst>
          </p:cNvPr>
          <p:cNvSpPr/>
          <p:nvPr/>
        </p:nvSpPr>
        <p:spPr>
          <a:xfrm>
            <a:off x="8039735" y="308280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166D91-079E-47B9-8CC1-92FDEFB4B56E}"/>
              </a:ext>
            </a:extLst>
          </p:cNvPr>
          <p:cNvSpPr/>
          <p:nvPr/>
        </p:nvSpPr>
        <p:spPr>
          <a:xfrm>
            <a:off x="7392035" y="308280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2B7547-B79E-4F30-80C0-D9CD22128118}"/>
              </a:ext>
            </a:extLst>
          </p:cNvPr>
          <p:cNvSpPr/>
          <p:nvPr/>
        </p:nvSpPr>
        <p:spPr>
          <a:xfrm>
            <a:off x="9335770" y="308280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DC4AB1-4F4C-45D5-B6F2-ABBB8977BC64}"/>
              </a:ext>
            </a:extLst>
          </p:cNvPr>
          <p:cNvSpPr/>
          <p:nvPr/>
        </p:nvSpPr>
        <p:spPr>
          <a:xfrm>
            <a:off x="8688070" y="308280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215C87-8669-4115-BCAF-0E8DF1850C45}"/>
              </a:ext>
            </a:extLst>
          </p:cNvPr>
          <p:cNvSpPr/>
          <p:nvPr/>
        </p:nvSpPr>
        <p:spPr>
          <a:xfrm>
            <a:off x="1120838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DBEC27-8CE1-478B-A133-14E7106025BE}"/>
              </a:ext>
            </a:extLst>
          </p:cNvPr>
          <p:cNvSpPr/>
          <p:nvPr/>
        </p:nvSpPr>
        <p:spPr>
          <a:xfrm>
            <a:off x="9984105" y="308280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9E5378-C09E-4B69-B98D-03DBE8E36872}"/>
              </a:ext>
            </a:extLst>
          </p:cNvPr>
          <p:cNvSpPr/>
          <p:nvPr/>
        </p:nvSpPr>
        <p:spPr>
          <a:xfrm>
            <a:off x="10632440" y="308280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Passo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3a - form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C942C3-BAFD-4BB6-84CE-49089FD21C13}"/>
              </a:ext>
            </a:extLst>
          </p:cNvPr>
          <p:cNvSpPr/>
          <p:nvPr/>
        </p:nvSpPr>
        <p:spPr>
          <a:xfrm>
            <a:off x="6385080" y="308280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20E60B-CFEF-4BD0-B16A-305146E8BF0A}"/>
              </a:ext>
            </a:extLst>
          </p:cNvPr>
          <p:cNvSpPr/>
          <p:nvPr/>
        </p:nvSpPr>
        <p:spPr>
          <a:xfrm>
            <a:off x="5737380" y="308280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B55246-C5C1-4A62-B623-9BC79ECAD3CB}"/>
              </a:ext>
            </a:extLst>
          </p:cNvPr>
          <p:cNvSpPr/>
          <p:nvPr/>
        </p:nvSpPr>
        <p:spPr>
          <a:xfrm>
            <a:off x="7681115" y="308280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0810CD2-49E1-4A19-9DE9-035577294F98}"/>
              </a:ext>
            </a:extLst>
          </p:cNvPr>
          <p:cNvSpPr/>
          <p:nvPr/>
        </p:nvSpPr>
        <p:spPr>
          <a:xfrm>
            <a:off x="7033415" y="308280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705A13-529E-43BE-9082-6FB49FF92A83}"/>
              </a:ext>
            </a:extLst>
          </p:cNvPr>
          <p:cNvSpPr/>
          <p:nvPr/>
        </p:nvSpPr>
        <p:spPr>
          <a:xfrm>
            <a:off x="8977150" y="308280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057105-33C8-4E41-85D0-FD7A84A212A8}"/>
              </a:ext>
            </a:extLst>
          </p:cNvPr>
          <p:cNvSpPr/>
          <p:nvPr/>
        </p:nvSpPr>
        <p:spPr>
          <a:xfrm>
            <a:off x="8329450" y="308280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B7FD1C-3D36-44CC-B4D9-663C8E080852}"/>
              </a:ext>
            </a:extLst>
          </p:cNvPr>
          <p:cNvSpPr/>
          <p:nvPr/>
        </p:nvSpPr>
        <p:spPr>
          <a:xfrm>
            <a:off x="1084976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8DFA50-9E75-4253-9322-52F1429CA212}"/>
              </a:ext>
            </a:extLst>
          </p:cNvPr>
          <p:cNvSpPr/>
          <p:nvPr/>
        </p:nvSpPr>
        <p:spPr>
          <a:xfrm>
            <a:off x="9625485" y="308280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931519-2F03-4A9B-BD60-6E9D8A0253C3}"/>
              </a:ext>
            </a:extLst>
          </p:cNvPr>
          <p:cNvSpPr/>
          <p:nvPr/>
        </p:nvSpPr>
        <p:spPr>
          <a:xfrm>
            <a:off x="10273820" y="308280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Passo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3a - form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</a:p>
        </p:txBody>
      </p:sp>
      <p:sp>
        <p:nvSpPr>
          <p:cNvPr id="13" name="Oval 12"/>
          <p:cNvSpPr/>
          <p:nvPr/>
        </p:nvSpPr>
        <p:spPr>
          <a:xfrm>
            <a:off x="4584065" y="374904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65" y="436499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2A525-0C0B-42C8-8CAB-77D5D2181B04}"/>
              </a:ext>
            </a:extLst>
          </p:cNvPr>
          <p:cNvSpPr/>
          <p:nvPr/>
        </p:nvSpPr>
        <p:spPr>
          <a:xfrm>
            <a:off x="6385080" y="308280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FEF73D-075A-4503-8AB9-905BF7BE7DCA}"/>
              </a:ext>
            </a:extLst>
          </p:cNvPr>
          <p:cNvSpPr/>
          <p:nvPr/>
        </p:nvSpPr>
        <p:spPr>
          <a:xfrm>
            <a:off x="5737380" y="308280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BF3F63-F181-425A-B52A-6A348C49BE37}"/>
              </a:ext>
            </a:extLst>
          </p:cNvPr>
          <p:cNvSpPr/>
          <p:nvPr/>
        </p:nvSpPr>
        <p:spPr>
          <a:xfrm>
            <a:off x="7033415" y="308280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54B0FC-4D32-464E-8E20-C2CAB5FF9BB5}"/>
              </a:ext>
            </a:extLst>
          </p:cNvPr>
          <p:cNvSpPr/>
          <p:nvPr/>
        </p:nvSpPr>
        <p:spPr>
          <a:xfrm>
            <a:off x="8977150" y="308280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694E21-4407-4D4E-AAB8-DFE84737079B}"/>
              </a:ext>
            </a:extLst>
          </p:cNvPr>
          <p:cNvSpPr/>
          <p:nvPr/>
        </p:nvSpPr>
        <p:spPr>
          <a:xfrm>
            <a:off x="8329450" y="308280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9D1B73-CC74-4875-B77D-6ECDA3919ACE}"/>
              </a:ext>
            </a:extLst>
          </p:cNvPr>
          <p:cNvSpPr/>
          <p:nvPr/>
        </p:nvSpPr>
        <p:spPr>
          <a:xfrm>
            <a:off x="1084976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BDD59E-05C1-4542-BECF-B5955579F4E3}"/>
              </a:ext>
            </a:extLst>
          </p:cNvPr>
          <p:cNvSpPr/>
          <p:nvPr/>
        </p:nvSpPr>
        <p:spPr>
          <a:xfrm>
            <a:off x="10273820" y="308280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E de novo...</a:t>
            </a:r>
          </a:p>
        </p:txBody>
      </p:sp>
      <p:sp>
        <p:nvSpPr>
          <p:cNvPr id="13" name="Oval 12"/>
          <p:cNvSpPr/>
          <p:nvPr/>
        </p:nvSpPr>
        <p:spPr>
          <a:xfrm>
            <a:off x="4584065" y="374904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65" y="436499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31765" y="371729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32400" y="436499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F9F355-6618-48F3-98DD-327E9C6766FC}"/>
              </a:ext>
            </a:extLst>
          </p:cNvPr>
          <p:cNvSpPr/>
          <p:nvPr/>
        </p:nvSpPr>
        <p:spPr>
          <a:xfrm>
            <a:off x="5737380" y="308280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58554-40B3-4B06-9C4E-BBC8FE3EE95F}"/>
              </a:ext>
            </a:extLst>
          </p:cNvPr>
          <p:cNvSpPr/>
          <p:nvPr/>
        </p:nvSpPr>
        <p:spPr>
          <a:xfrm>
            <a:off x="8977150" y="308280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EDB276-3E3D-479D-B4E2-954C606B3B01}"/>
              </a:ext>
            </a:extLst>
          </p:cNvPr>
          <p:cNvSpPr/>
          <p:nvPr/>
        </p:nvSpPr>
        <p:spPr>
          <a:xfrm>
            <a:off x="8329450" y="308280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60881A-726F-44C2-B569-CC4675AA299A}"/>
              </a:ext>
            </a:extLst>
          </p:cNvPr>
          <p:cNvSpPr/>
          <p:nvPr/>
        </p:nvSpPr>
        <p:spPr>
          <a:xfrm>
            <a:off x="1084976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6D3A92-26C2-411B-82B4-CC64FB51ACC8}"/>
              </a:ext>
            </a:extLst>
          </p:cNvPr>
          <p:cNvSpPr/>
          <p:nvPr/>
        </p:nvSpPr>
        <p:spPr>
          <a:xfrm>
            <a:off x="10273820" y="308280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E de novo... </a:t>
            </a:r>
          </a:p>
        </p:txBody>
      </p:sp>
      <p:sp>
        <p:nvSpPr>
          <p:cNvPr id="8" name="Oval 7"/>
          <p:cNvSpPr/>
          <p:nvPr/>
        </p:nvSpPr>
        <p:spPr>
          <a:xfrm>
            <a:off x="5951855" y="436499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84065" y="374904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65" y="436499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31765" y="371729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32400" y="436499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51855" y="371729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6AE1C6-7547-4B9F-A105-823F76F05521}"/>
              </a:ext>
            </a:extLst>
          </p:cNvPr>
          <p:cNvSpPr/>
          <p:nvPr/>
        </p:nvSpPr>
        <p:spPr>
          <a:xfrm>
            <a:off x="8977150" y="308280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C666C4-0948-4CD3-B360-A669D84218DD}"/>
              </a:ext>
            </a:extLst>
          </p:cNvPr>
          <p:cNvSpPr/>
          <p:nvPr/>
        </p:nvSpPr>
        <p:spPr>
          <a:xfrm>
            <a:off x="1084976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527A73-7E1D-4A56-8FFE-6C5B47333ED9}"/>
              </a:ext>
            </a:extLst>
          </p:cNvPr>
          <p:cNvSpPr/>
          <p:nvPr/>
        </p:nvSpPr>
        <p:spPr>
          <a:xfrm>
            <a:off x="10273820" y="308280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E de novo....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71945" y="371729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51855" y="436499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1945" y="436499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84065" y="374904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65" y="436499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31765" y="371729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32400" y="436499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51855" y="371729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42D5EB-205A-4C97-A164-73D6F74D6B9D}"/>
              </a:ext>
            </a:extLst>
          </p:cNvPr>
          <p:cNvSpPr/>
          <p:nvPr/>
        </p:nvSpPr>
        <p:spPr>
          <a:xfrm>
            <a:off x="10849765" y="308280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Não é possível gerar mais grupos – tempo por passo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3c.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71945" y="371729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51855" y="436499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40977" y="2708910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1945" y="436499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84065" y="374904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65" y="436499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31765" y="371729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32400" y="436499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51855" y="371729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6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Tamanho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do Grupo = 2, Lista =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Passo 3c – distribuir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pt-BR" sz="2800" spc="-1" dirty="0">
                <a:solidFill>
                  <a:srgbClr val="000000"/>
                </a:solidFill>
                <a:latin typeface="Calibri" panose="020F0502020204030204"/>
              </a:rPr>
              <a:t>  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sobras aleatórias
   grupos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71945" y="3717290"/>
            <a:ext cx="503555" cy="503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51855" y="4364990"/>
            <a:ext cx="503555" cy="503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1855" y="5013325"/>
            <a:ext cx="503555" cy="5035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71945" y="4364990"/>
            <a:ext cx="503555" cy="50355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84065" y="3749040"/>
            <a:ext cx="503555" cy="50355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4065" y="4364990"/>
            <a:ext cx="503555" cy="503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31765" y="3717290"/>
            <a:ext cx="503555" cy="503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32400" y="4364990"/>
            <a:ext cx="503555" cy="503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51855" y="3717290"/>
            <a:ext cx="503555" cy="503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Problema: Escrever um programa que gera grupos aleatórios de um determinado tamanho com base em um número inicial de entradas em uma lista 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Agora, traduza o algoritmo de linguagem natural para uma linguagem de programação: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Obter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lista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de entradas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Obter o tamanho desejado do grupo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Gerar grupos a partir da lista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Exibir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grupos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Agora, traduza o algoritmo de linguagem natural para uma linguagem de programação: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Obter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lista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de entradas:</a:t>
            </a:r>
          </a:p>
          <a:p>
            <a:pPr marL="914400" lvl="2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List&lt;Entry&gt; list = new List&lt;Entry&gt;(Entry1, Entry2, ...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EntryN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1: Números em uma lista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1000" lnSpcReduction="20000"/>
          </a:bodyPr>
          <a:lstStyle/>
          <a:p>
            <a:pPr marL="222885" indent="-22288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Dada uma lista de números, encontre o primeiro, o último, o maior e o menor número na lista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2885" indent="-22288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[12, 329, 438920, 3, 563, 301, 54829] 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Primeiro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12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Último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54829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Maior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438920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Menor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3</a:t>
            </a:r>
          </a:p>
          <a:p>
            <a:pPr marL="222885" indent="-22288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[8, 56, 18 ,263, 487, 129541, 598, 134, 7841, 895456, 29159, 585, 1265, 5648, 741585] 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Primeiro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8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Último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741585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Maior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895456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Menor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8</a:t>
            </a:r>
          </a:p>
          <a:p>
            <a:pPr marL="222885" indent="-22288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Exemplo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 [7]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Primeiro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7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Último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7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Maior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7</a:t>
            </a:r>
          </a:p>
          <a:p>
            <a:pPr marL="669290" lvl="1" indent="-22288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Menor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7</a:t>
            </a:r>
          </a:p>
          <a:p>
            <a:pPr marL="222885" indent="-22288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Como você descreveria o processo pelo qual encontrou esses números em qualquer lista?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Agora, traduza o algoritmo de linguagem natural para uma linguagem de programação: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00050" lvl="3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2. </a:t>
            </a:r>
            <a:r>
              <a:rPr lang="pt-BR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Obter o tamanho desejado do grupo</a:t>
            </a: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:</a:t>
            </a:r>
          </a:p>
          <a:p>
            <a:pPr marL="400050" lvl="3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groupSize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=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scanner.nextInt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();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Agora, traduza o algoritmo de linguagem natural para uma linguagem de programação: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3. </a:t>
            </a:r>
            <a:r>
              <a:rPr lang="pt-BR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Gerar grupos a partir da lista</a:t>
            </a: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:</a:t>
            </a:r>
          </a:p>
          <a:p>
            <a:pPr marL="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 parte mais difícil do problema! Mostrado em uma palestra futura. 				(provavelmente)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Agora, traduza o algoritmo de linguagem natural para uma linguagem de programação: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4. </a:t>
            </a:r>
            <a:r>
              <a:rPr lang="en-US" sz="28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Exibir</a:t>
            </a: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</a:t>
            </a:r>
            <a:r>
              <a:rPr lang="en-US" sz="28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grupos</a:t>
            </a:r>
            <a:r>
              <a:rPr lang="en-US" sz="28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:</a:t>
            </a:r>
          </a:p>
          <a:p>
            <a:pPr marL="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for (Group g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){</a:t>
            </a:r>
          </a:p>
          <a:p>
            <a:pPr marL="457200" lvl="2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for (Entry e </a:t>
            </a:r>
            <a:r>
              <a:rPr lang="en-US" sz="2800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 g){</a:t>
            </a:r>
          </a:p>
          <a:p>
            <a:pPr marL="914400" lvl="3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System.out.println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e.toString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());</a:t>
            </a:r>
          </a:p>
          <a:p>
            <a:pPr marL="457200" lvl="2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}</a:t>
            </a:r>
          </a:p>
          <a:p>
            <a:pPr marL="0" lvl="1" indent="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Problema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3: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/>
              </a:rPr>
              <a:t>Gerador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de Grupo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Agora, junte todas as partes e você terá o programa completo para gerar grupos.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457200" lvl="3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List&lt;Entry&gt; list = new List&lt;Entry&gt;(Entry1, Entry2, ...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EntryN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); 		//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Passo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1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4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int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grupoSize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=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scanner.nextInt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();					//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Passo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2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/>
              </a:rPr>
              <a:t>List&lt;Group&gt;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/>
              </a:rPr>
              <a:t> =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generateGroups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/>
              </a:rPr>
              <a:t>(list,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 panose="020F0502020204030204"/>
              </a:rPr>
              <a:t>grupoSize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/>
              </a:rPr>
              <a:t>);		//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Passo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/>
              </a:rPr>
              <a:t> 3</a:t>
            </a:r>
            <a:br>
              <a:rPr lang="en-US" sz="2200" b="0" strike="noStrike" spc="-1" dirty="0">
                <a:solidFill>
                  <a:srgbClr val="000000"/>
                </a:solidFill>
                <a:latin typeface="Calibri" panose="020F0502020204030204"/>
              </a:rPr>
            </a:b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for (Group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grupo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in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grupos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){					//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Passo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 4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914400" lvl="3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for (Entry e in 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grupo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){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1371600" lvl="4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System.out.println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(</a:t>
            </a:r>
            <a:r>
              <a:rPr lang="en-US" sz="2200" b="0" strike="noStrike" dirty="0" err="1">
                <a:solidFill>
                  <a:srgbClr val="000000"/>
                </a:solidFill>
                <a:latin typeface="Calibri" panose="020F0502020204030204"/>
                <a:sym typeface="+mn-ea"/>
              </a:rPr>
              <a:t>e.toString</a:t>
            </a: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());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914400" lvl="3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}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alibri" panose="020F0502020204030204"/>
                <a:sym typeface="+mn-ea"/>
              </a:rPr>
              <a:t>}</a:t>
            </a:r>
            <a:endParaRPr lang="en-US" sz="22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4: Construir uma casa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	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Fique com o seu grupo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Sua tarefa: projetar um algoritmo para construir uma casa</a:t>
            </a:r>
          </a:p>
          <a:p>
            <a:pPr marL="457200" lvl="1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</a:rPr>
              <a:t>Pense em quais materiais você precisa
Quais perguntas você precisa considerar?
Como se constrói uma casa?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</a:rPr>
              <a:t>Crie uma lista de suprimentos e um algoritmo para usar esses suprimentos para construir uma casa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5: Criando um site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Fique com o seu grupo
Sua tarefa: criar um site	
Pense no que seu site pode precisar 
Quais perguntas você precisa considerar?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Crie um layout visual para a aparência do seu site e qual é a finalidade dele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6266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6: Projetando um videogame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Fique com o seu grupo
Sua tarefa: projetar um videogame
Pense no que seu videogame pode precisar
Quais perguntas você precisa considerar?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 panose="020F0502020204030204"/>
              </a:rPr>
              <a:t>Crie uma breve descrição do que é o seu videogame – que tipo, qualquer história que ele tenha, personagens dentro e assim por diante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746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1: Números em uma lista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Primeiro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Número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 panose="020F0502020204030204"/>
              </a:rPr>
              <a:t>O primeiro número é sempre o número no início da lista. Em uma lista arbitrária, o número no início da lista é o número imediatamente após o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[.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1: Números em uma lista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Último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 panose="020F0502020204030204"/>
              </a:rPr>
              <a:t>N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úmero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 panose="020F0502020204030204"/>
              </a:rPr>
              <a:t>O último número é sempre o número no final da lista. Em uma lista arbitrária, o número no final da lista é o número imediatamente anterior ao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].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1: Números em uma lista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Maior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Número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 panose="020F0502020204030204"/>
              </a:rPr>
              <a:t>Comece pelo primeiro número da lista e lembre-se. Comece a ler números da esquerda para a direita, comparando-os com o número em sua cabeça. Se o número que você está lendo for maior do que o número em sua cabeça, lembre-se desse número. Se você repetir esse processo para toda a lista, o maior número na lista será o número em sua cabeça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1: Números em uma lista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 panose="020F0502020204030204"/>
              </a:rPr>
              <a:t>Solução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Menor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</a:rPr>
              <a:t>Número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 panose="020F0502020204030204"/>
              </a:rPr>
              <a:t>Comece pelo primeiro número da lista e lembre-se. Comece a ler números da esquerda para a direita, comparando-os com o número em sua cabeça. Se o número que você está lendo for menor do que o número em sua cabeça, lembre-se desse número. Se você repetir esse processo para toda a lista, o menor número da lista será o número em sua cabeça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Problema 2: Os Círculos se Sobrepõem?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</a:rPr>
              <a:t>Problema: Dado dois círculos de qualquer tamanho e qualquer posição, como você diria se os círculos se sobrepõem ou não?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0" name="Oval 5"/>
          <p:cNvSpPr/>
          <p:nvPr/>
        </p:nvSpPr>
        <p:spPr>
          <a:xfrm>
            <a:off x="1048680" y="3283920"/>
            <a:ext cx="1434240" cy="14342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101" name="Oval 6"/>
          <p:cNvSpPr/>
          <p:nvPr/>
        </p:nvSpPr>
        <p:spPr>
          <a:xfrm>
            <a:off x="361440" y="4718520"/>
            <a:ext cx="773640" cy="77364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102" name="Oval 7"/>
          <p:cNvSpPr/>
          <p:nvPr/>
        </p:nvSpPr>
        <p:spPr>
          <a:xfrm>
            <a:off x="4682520" y="3780360"/>
            <a:ext cx="1434240" cy="14342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103" name="Oval 8"/>
          <p:cNvSpPr/>
          <p:nvPr/>
        </p:nvSpPr>
        <p:spPr>
          <a:xfrm>
            <a:off x="5730120" y="3816000"/>
            <a:ext cx="773640" cy="77364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104" name="Oval 9"/>
          <p:cNvSpPr/>
          <p:nvPr/>
        </p:nvSpPr>
        <p:spPr>
          <a:xfrm>
            <a:off x="8651880" y="3429000"/>
            <a:ext cx="1434240" cy="14342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105" name="Oval 10"/>
          <p:cNvSpPr/>
          <p:nvPr/>
        </p:nvSpPr>
        <p:spPr>
          <a:xfrm>
            <a:off x="8982000" y="3723840"/>
            <a:ext cx="773640" cy="773640"/>
          </a:xfrm>
          <a:prstGeom prst="ellipse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6C2BA2-0D2B-40D8-A7EE-D51CEA5E2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7D879-A2DD-4478-A01F-7290134EF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A77A96-9BFA-460D-80A7-42D9E5400BE5}">
  <ds:schemaRefs>
    <ds:schemaRef ds:uri="http://purl.org/dc/terms/"/>
    <ds:schemaRef ds:uri="http://schemas.microsoft.com/office/2006/documentManagement/types"/>
    <ds:schemaRef ds:uri="8c07c512-1ff3-44bd-87df-82ef976e112f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2470</Words>
  <Application>Microsoft Office PowerPoint</Application>
  <PresentationFormat>Widescreen</PresentationFormat>
  <Paragraphs>235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Palestra 0</vt:lpstr>
      <vt:lpstr>Problema 0: Como fazer torradas amanteigadas</vt:lpstr>
      <vt:lpstr>Problema 0: Como fazer torradas amanteigadas</vt:lpstr>
      <vt:lpstr>Problema 1: Números em uma lista</vt:lpstr>
      <vt:lpstr>Problema 1: Números em uma lista</vt:lpstr>
      <vt:lpstr>Problema 1: Números em uma lista</vt:lpstr>
      <vt:lpstr>Problema 1: Números em uma lista</vt:lpstr>
      <vt:lpstr>Problema 1: Números em uma lista</vt:lpstr>
      <vt:lpstr>Problema 2: Os Círculos se Sobrepõem?</vt:lpstr>
      <vt:lpstr>Problema 2: Os Círculos se Sobrepõem?</vt:lpstr>
      <vt:lpstr>Onde estão os Computadores?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3: Gerador de Grupo </vt:lpstr>
      <vt:lpstr>Problema 4: Construir uma casa </vt:lpstr>
      <vt:lpstr>Problema 5: Criando um site</vt:lpstr>
      <vt:lpstr>Problema 6: Projetando um videogame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</dc:title>
  <dc:creator>Joshua Gross</dc:creator>
  <cp:lastModifiedBy>Joshua Gross</cp:lastModifiedBy>
  <cp:revision>27</cp:revision>
  <dcterms:created xsi:type="dcterms:W3CDTF">2023-08-16T18:43:00Z</dcterms:created>
  <dcterms:modified xsi:type="dcterms:W3CDTF">2023-10-05T20:44:28Z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17</vt:i4>
  </property>
  <property fmtid="{D5CDD505-2E9C-101B-9397-08002B2CF9AE}" pid="5" name="ICV">
    <vt:lpwstr>63C75D52CD9F4E03979ABC5AFE5E6E3C_12</vt:lpwstr>
  </property>
  <property fmtid="{D5CDD505-2E9C-101B-9397-08002B2CF9AE}" pid="6" name="KSOProductBuildVer">
    <vt:lpwstr>1033-12.2.0.13110</vt:lpwstr>
  </property>
</Properties>
</file>