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364" r:id="rId46"/>
    <p:sldId id="365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286" r:id="rId82"/>
    <p:sldId id="282" r:id="rId83"/>
    <p:sldId id="285" r:id="rId84"/>
    <p:sldId id="284" r:id="rId85"/>
    <p:sldId id="317" r:id="rId86"/>
    <p:sldId id="318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403" r:id="rId118"/>
    <p:sldId id="402" r:id="rId119"/>
    <p:sldId id="401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custSel addSld delSld modSld sldOrd">
      <pc:chgData name="Joshua Gross" userId="7bb6a70e-9d37-46e4-96de-748557707bd0" providerId="ADAL" clId="{DB3FC2DE-83E0-460A-8AF5-2956BCBFAFCB}" dt="2023-10-03T20:59:13.064" v="5294" actId="1076"/>
      <pc:docMkLst>
        <pc:docMk/>
      </pc:docMkLst>
      <pc:sldChg chg="modSp">
        <pc:chgData name="Joshua Gross" userId="7bb6a70e-9d37-46e4-96de-748557707bd0" providerId="ADAL" clId="{DB3FC2DE-83E0-460A-8AF5-2956BCBFAFCB}" dt="2023-09-27T20:18:34.620" v="0" actId="113"/>
        <pc:sldMkLst>
          <pc:docMk/>
          <pc:sldMk cId="0" sldId="266"/>
        </pc:sldMkLst>
        <pc:spChg chg="mod">
          <ac:chgData name="Joshua Gross" userId="7bb6a70e-9d37-46e4-96de-748557707bd0" providerId="ADAL" clId="{DB3FC2DE-83E0-460A-8AF5-2956BCBFAFCB}" dt="2023-09-27T20:18:34.620" v="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8.152" v="11" actId="113"/>
        <pc:sldMkLst>
          <pc:docMk/>
          <pc:sldMk cId="0" sldId="268"/>
        </pc:sldMkLst>
        <pc:spChg chg="mod">
          <ac:chgData name="Joshua Gross" userId="7bb6a70e-9d37-46e4-96de-748557707bd0" providerId="ADAL" clId="{DB3FC2DE-83E0-460A-8AF5-2956BCBFAFCB}" dt="2023-09-27T20:19:18.152" v="11" actId="113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3.673" v="9" actId="113"/>
        <pc:sldMkLst>
          <pc:docMk/>
          <pc:sldMk cId="0" sldId="269"/>
        </pc:sldMkLst>
        <pc:spChg chg="mod">
          <ac:chgData name="Joshua Gross" userId="7bb6a70e-9d37-46e4-96de-748557707bd0" providerId="ADAL" clId="{DB3FC2DE-83E0-460A-8AF5-2956BCBFAFCB}" dt="2023-09-27T20:18:43.121" v="1" actId="113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13.673" v="9" actId="113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4.281" v="12" actId="113"/>
        <pc:sldMkLst>
          <pc:docMk/>
          <pc:sldMk cId="0" sldId="270"/>
        </pc:sldMkLst>
        <pc:spChg chg="mod">
          <ac:chgData name="Joshua Gross" userId="7bb6a70e-9d37-46e4-96de-748557707bd0" providerId="ADAL" clId="{DB3FC2DE-83E0-460A-8AF5-2956BCBFAFCB}" dt="2023-09-27T20:19:24.281" v="12" actId="113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7.602" v="13" actId="113"/>
        <pc:sldMkLst>
          <pc:docMk/>
          <pc:sldMk cId="0" sldId="271"/>
        </pc:sldMkLst>
        <pc:spChg chg="mod">
          <ac:chgData name="Joshua Gross" userId="7bb6a70e-9d37-46e4-96de-748557707bd0" providerId="ADAL" clId="{DB3FC2DE-83E0-460A-8AF5-2956BCBFAFCB}" dt="2023-09-27T20:19:27.602" v="13" actId="113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0.938" v="14" actId="113"/>
        <pc:sldMkLst>
          <pc:docMk/>
          <pc:sldMk cId="0" sldId="272"/>
        </pc:sldMkLst>
        <pc:spChg chg="mod">
          <ac:chgData name="Joshua Gross" userId="7bb6a70e-9d37-46e4-96de-748557707bd0" providerId="ADAL" clId="{DB3FC2DE-83E0-460A-8AF5-2956BCBFAFCB}" dt="2023-09-27T20:18:47.689" v="2" actId="113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30.938" v="14" actId="113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4.647" v="15" actId="113"/>
        <pc:sldMkLst>
          <pc:docMk/>
          <pc:sldMk cId="0" sldId="273"/>
        </pc:sldMkLst>
        <pc:spChg chg="mod">
          <ac:chgData name="Joshua Gross" userId="7bb6a70e-9d37-46e4-96de-748557707bd0" providerId="ADAL" clId="{DB3FC2DE-83E0-460A-8AF5-2956BCBFAFCB}" dt="2023-09-27T20:19:34.647" v="15" actId="11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8.689" v="16" actId="113"/>
        <pc:sldMkLst>
          <pc:docMk/>
          <pc:sldMk cId="0" sldId="274"/>
        </pc:sldMkLst>
        <pc:spChg chg="mod">
          <ac:chgData name="Joshua Gross" userId="7bb6a70e-9d37-46e4-96de-748557707bd0" providerId="ADAL" clId="{DB3FC2DE-83E0-460A-8AF5-2956BCBFAFCB}" dt="2023-09-27T20:19:38.689" v="1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1.385" v="17" actId="113"/>
        <pc:sldMkLst>
          <pc:docMk/>
          <pc:sldMk cId="0" sldId="275"/>
        </pc:sldMkLst>
        <pc:spChg chg="mod">
          <ac:chgData name="Joshua Gross" userId="7bb6a70e-9d37-46e4-96de-748557707bd0" providerId="ADAL" clId="{DB3FC2DE-83E0-460A-8AF5-2956BCBFAFCB}" dt="2023-09-27T20:18:56.567" v="7" actId="113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41.385" v="17" actId="11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5.169" v="18" actId="113"/>
        <pc:sldMkLst>
          <pc:docMk/>
          <pc:sldMk cId="0" sldId="276"/>
        </pc:sldMkLst>
        <pc:spChg chg="mod">
          <ac:chgData name="Joshua Gross" userId="7bb6a70e-9d37-46e4-96de-748557707bd0" providerId="ADAL" clId="{DB3FC2DE-83E0-460A-8AF5-2956BCBFAFCB}" dt="2023-09-27T20:19:45.169" v="18" actId="113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1.054" v="479" actId="113"/>
        <pc:sldMkLst>
          <pc:docMk/>
          <pc:sldMk cId="0" sldId="295"/>
        </pc:sldMkLst>
        <pc:spChg chg="mod">
          <ac:chgData name="Joshua Gross" userId="7bb6a70e-9d37-46e4-96de-748557707bd0" providerId="ADAL" clId="{DB3FC2DE-83E0-460A-8AF5-2956BCBFAFCB}" dt="2023-09-27T20:35:01.054" v="479" actId="11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6.681" v="480" actId="113"/>
        <pc:sldMkLst>
          <pc:docMk/>
          <pc:sldMk cId="0" sldId="296"/>
        </pc:sldMkLst>
        <pc:spChg chg="mod">
          <ac:chgData name="Joshua Gross" userId="7bb6a70e-9d37-46e4-96de-748557707bd0" providerId="ADAL" clId="{DB3FC2DE-83E0-460A-8AF5-2956BCBFAFCB}" dt="2023-09-27T20:35:06.681" v="480" actId="113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16.609" v="481" actId="113"/>
        <pc:sldMkLst>
          <pc:docMk/>
          <pc:sldMk cId="0" sldId="297"/>
        </pc:sldMkLst>
        <pc:spChg chg="mod">
          <ac:chgData name="Joshua Gross" userId="7bb6a70e-9d37-46e4-96de-748557707bd0" providerId="ADAL" clId="{DB3FC2DE-83E0-460A-8AF5-2956BCBFAFCB}" dt="2023-09-27T20:35:16.609" v="481" actId="113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1.176" v="482" actId="113"/>
        <pc:sldMkLst>
          <pc:docMk/>
          <pc:sldMk cId="0" sldId="298"/>
        </pc:sldMkLst>
        <pc:spChg chg="mod">
          <ac:chgData name="Joshua Gross" userId="7bb6a70e-9d37-46e4-96de-748557707bd0" providerId="ADAL" clId="{DB3FC2DE-83E0-460A-8AF5-2956BCBFAFCB}" dt="2023-09-27T20:35:21.176" v="482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5.894" v="483" actId="113"/>
        <pc:sldMkLst>
          <pc:docMk/>
          <pc:sldMk cId="0" sldId="299"/>
        </pc:sldMkLst>
        <pc:spChg chg="mod">
          <ac:chgData name="Joshua Gross" userId="7bb6a70e-9d37-46e4-96de-748557707bd0" providerId="ADAL" clId="{DB3FC2DE-83E0-460A-8AF5-2956BCBFAFCB}" dt="2023-09-27T20:35:25.894" v="483" actId="113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8.696" v="484" actId="113"/>
        <pc:sldMkLst>
          <pc:docMk/>
          <pc:sldMk cId="0" sldId="300"/>
        </pc:sldMkLst>
        <pc:spChg chg="mod">
          <ac:chgData name="Joshua Gross" userId="7bb6a70e-9d37-46e4-96de-748557707bd0" providerId="ADAL" clId="{DB3FC2DE-83E0-460A-8AF5-2956BCBFAFCB}" dt="2023-09-27T20:35:28.696" v="484" actId="113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5.200" v="485" actId="113"/>
        <pc:sldMkLst>
          <pc:docMk/>
          <pc:sldMk cId="0" sldId="306"/>
        </pc:sldMkLst>
        <pc:spChg chg="mod">
          <ac:chgData name="Joshua Gross" userId="7bb6a70e-9d37-46e4-96de-748557707bd0" providerId="ADAL" clId="{DB3FC2DE-83E0-460A-8AF5-2956BCBFAFCB}" dt="2023-09-27T20:36:15.200" v="485" actId="113"/>
          <ac:spMkLst>
            <pc:docMk/>
            <pc:sldMk cId="0" sldId="30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9.375" v="486" actId="113"/>
        <pc:sldMkLst>
          <pc:docMk/>
          <pc:sldMk cId="0" sldId="307"/>
        </pc:sldMkLst>
        <pc:spChg chg="mod">
          <ac:chgData name="Joshua Gross" userId="7bb6a70e-9d37-46e4-96de-748557707bd0" providerId="ADAL" clId="{DB3FC2DE-83E0-460A-8AF5-2956BCBFAFCB}" dt="2023-09-27T20:36:19.375" v="486" actId="113"/>
          <ac:spMkLst>
            <pc:docMk/>
            <pc:sldMk cId="0" sldId="30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2.623" v="487" actId="113"/>
        <pc:sldMkLst>
          <pc:docMk/>
          <pc:sldMk cId="0" sldId="308"/>
        </pc:sldMkLst>
        <pc:spChg chg="mod">
          <ac:chgData name="Joshua Gross" userId="7bb6a70e-9d37-46e4-96de-748557707bd0" providerId="ADAL" clId="{DB3FC2DE-83E0-460A-8AF5-2956BCBFAFCB}" dt="2023-09-27T20:36:22.623" v="487" actId="113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5.719" v="488" actId="113"/>
        <pc:sldMkLst>
          <pc:docMk/>
          <pc:sldMk cId="0" sldId="309"/>
        </pc:sldMkLst>
        <pc:spChg chg="mod">
          <ac:chgData name="Joshua Gross" userId="7bb6a70e-9d37-46e4-96de-748557707bd0" providerId="ADAL" clId="{DB3FC2DE-83E0-460A-8AF5-2956BCBFAFCB}" dt="2023-09-27T20:36:25.719" v="488" actId="113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9.265" v="489" actId="113"/>
        <pc:sldMkLst>
          <pc:docMk/>
          <pc:sldMk cId="0" sldId="310"/>
        </pc:sldMkLst>
        <pc:spChg chg="mod">
          <ac:chgData name="Joshua Gross" userId="7bb6a70e-9d37-46e4-96de-748557707bd0" providerId="ADAL" clId="{DB3FC2DE-83E0-460A-8AF5-2956BCBFAFCB}" dt="2023-09-27T20:36:29.265" v="489" actId="113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33.095" v="490" actId="113"/>
        <pc:sldMkLst>
          <pc:docMk/>
          <pc:sldMk cId="0" sldId="311"/>
        </pc:sldMkLst>
        <pc:spChg chg="mod">
          <ac:chgData name="Joshua Gross" userId="7bb6a70e-9d37-46e4-96de-748557707bd0" providerId="ADAL" clId="{DB3FC2DE-83E0-460A-8AF5-2956BCBFAFCB}" dt="2023-09-27T20:36:33.095" v="490" actId="113"/>
          <ac:spMkLst>
            <pc:docMk/>
            <pc:sldMk cId="0" sldId="311"/>
            <ac:spMk id="4" creationId="{00000000-0000-0000-0000-000000000000}"/>
          </ac:spMkLst>
        </pc:spChg>
      </pc:sldChg>
      <pc:sldChg chg="addSp modSp">
        <pc:chgData name="Joshua Gross" userId="7bb6a70e-9d37-46e4-96de-748557707bd0" providerId="ADAL" clId="{DB3FC2DE-83E0-460A-8AF5-2956BCBFAFCB}" dt="2023-09-27T20:33:59.744" v="478" actId="948"/>
        <pc:sldMkLst>
          <pc:docMk/>
          <pc:sldMk cId="0" sldId="318"/>
        </pc:sldMkLst>
        <pc:spChg chg="mod">
          <ac:chgData name="Joshua Gross" userId="7bb6a70e-9d37-46e4-96de-748557707bd0" providerId="ADAL" clId="{DB3FC2DE-83E0-460A-8AF5-2956BCBFAFCB}" dt="2023-09-27T20:32:36.253" v="404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32:05.380" v="382" actId="1076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33:59.744" v="478" actId="948"/>
          <ac:spMkLst>
            <pc:docMk/>
            <pc:sldMk cId="0" sldId="318"/>
            <ac:spMk id="6" creationId="{FC9470D2-9D44-428C-A8DC-A7263FB55157}"/>
          </ac:spMkLst>
        </pc:spChg>
        <pc:graphicFrameChg chg="mod modGraphic">
          <ac:chgData name="Joshua Gross" userId="7bb6a70e-9d37-46e4-96de-748557707bd0" providerId="ADAL" clId="{DB3FC2DE-83E0-460A-8AF5-2956BCBFAFCB}" dt="2023-09-27T20:32:08.301" v="383" actId="1076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7T20:23:13.321" v="119" actId="20577"/>
        <pc:sldMkLst>
          <pc:docMk/>
          <pc:sldMk cId="2945997707" sldId="356"/>
        </pc:sldMkLst>
        <pc:spChg chg="mod">
          <ac:chgData name="Joshua Gross" userId="7bb6a70e-9d37-46e4-96de-748557707bd0" providerId="ADAL" clId="{DB3FC2DE-83E0-460A-8AF5-2956BCBFAFCB}" dt="2023-09-27T20:23:13.321" v="119" actId="20577"/>
          <ac:spMkLst>
            <pc:docMk/>
            <pc:sldMk cId="2945997707" sldId="356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22:32.257" v="26" actId="1076"/>
          <ac:spMkLst>
            <pc:docMk/>
            <pc:sldMk cId="2945997707" sldId="356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4.881" v="161" actId="404"/>
        <pc:sldMkLst>
          <pc:docMk/>
          <pc:sldMk cId="3714540137" sldId="357"/>
        </pc:sldMkLst>
        <pc:spChg chg="mod">
          <ac:chgData name="Joshua Gross" userId="7bb6a70e-9d37-46e4-96de-748557707bd0" providerId="ADAL" clId="{DB3FC2DE-83E0-460A-8AF5-2956BCBFAFCB}" dt="2023-09-27T20:24:44.881" v="161" actId="404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29.525" v="123" actId="113"/>
          <ac:spMkLst>
            <pc:docMk/>
            <pc:sldMk cId="3714540137" sldId="357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8.544" v="164" actId="404"/>
        <pc:sldMkLst>
          <pc:docMk/>
          <pc:sldMk cId="2570178989" sldId="358"/>
        </pc:sldMkLst>
        <pc:spChg chg="mod">
          <ac:chgData name="Joshua Gross" userId="7bb6a70e-9d37-46e4-96de-748557707bd0" providerId="ADAL" clId="{DB3FC2DE-83E0-460A-8AF5-2956BCBFAFCB}" dt="2023-09-27T20:24:48.544" v="164" actId="404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46.994" v="132" actId="113"/>
          <ac:spMkLst>
            <pc:docMk/>
            <pc:sldMk cId="2570178989" sldId="358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52.918" v="167" actId="404"/>
        <pc:sldMkLst>
          <pc:docMk/>
          <pc:sldMk cId="2669970448" sldId="359"/>
        </pc:sldMkLst>
        <pc:spChg chg="mod">
          <ac:chgData name="Joshua Gross" userId="7bb6a70e-9d37-46e4-96de-748557707bd0" providerId="ADAL" clId="{DB3FC2DE-83E0-460A-8AF5-2956BCBFAFCB}" dt="2023-09-27T20:24:52.918" v="167" actId="404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59.525" v="144" actId="113"/>
          <ac:spMkLst>
            <pc:docMk/>
            <pc:sldMk cId="2669970448" sldId="359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5:01.526" v="170" actId="404"/>
        <pc:sldMkLst>
          <pc:docMk/>
          <pc:sldMk cId="3897744782" sldId="360"/>
        </pc:sldMkLst>
        <pc:spChg chg="mod">
          <ac:chgData name="Joshua Gross" userId="7bb6a70e-9d37-46e4-96de-748557707bd0" providerId="ADAL" clId="{DB3FC2DE-83E0-460A-8AF5-2956BCBFAFCB}" dt="2023-09-27T20:25:01.526" v="170" actId="404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4:35.932" v="157" actId="113"/>
          <ac:spMkLst>
            <pc:docMk/>
            <pc:sldMk cId="3897744782" sldId="360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02.981" v="198" actId="113"/>
        <pc:sldMkLst>
          <pc:docMk/>
          <pc:sldMk cId="2958460615" sldId="361"/>
        </pc:sldMkLst>
        <pc:spChg chg="mod">
          <ac:chgData name="Joshua Gross" userId="7bb6a70e-9d37-46e4-96de-748557707bd0" providerId="ADAL" clId="{DB3FC2DE-83E0-460A-8AF5-2956BCBFAFCB}" dt="2023-09-27T20:25:52.003" v="197" actId="113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02.981" v="198" actId="113"/>
          <ac:spMkLst>
            <pc:docMk/>
            <pc:sldMk cId="2958460615" sldId="361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34.323" v="207" actId="20577"/>
        <pc:sldMkLst>
          <pc:docMk/>
          <pc:sldMk cId="932574273" sldId="362"/>
        </pc:sldMkLst>
        <pc:spChg chg="mod">
          <ac:chgData name="Joshua Gross" userId="7bb6a70e-9d37-46e4-96de-748557707bd0" providerId="ADAL" clId="{DB3FC2DE-83E0-460A-8AF5-2956BCBFAFCB}" dt="2023-09-27T20:26:34.323" v="207" actId="20577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32.121" v="203" actId="113"/>
          <ac:spMkLst>
            <pc:docMk/>
            <pc:sldMk cId="932574273" sldId="362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7:59.254" v="273" actId="113"/>
        <pc:sldMkLst>
          <pc:docMk/>
          <pc:sldMk cId="29064247" sldId="363"/>
        </pc:sldMkLst>
        <pc:spChg chg="mod">
          <ac:chgData name="Joshua Gross" userId="7bb6a70e-9d37-46e4-96de-748557707bd0" providerId="ADAL" clId="{DB3FC2DE-83E0-460A-8AF5-2956BCBFAFCB}" dt="2023-09-27T20:27:57.709" v="272" actId="113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7:59.254" v="273" actId="113"/>
          <ac:spMkLst>
            <pc:docMk/>
            <pc:sldMk cId="29064247" sldId="363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10-03T19:47:17.505" v="842" actId="20577"/>
        <pc:sldMkLst>
          <pc:docMk/>
          <pc:sldMk cId="1025381916" sldId="364"/>
        </pc:sldMkLst>
        <pc:spChg chg="mod">
          <ac:chgData name="Joshua Gross" userId="7bb6a70e-9d37-46e4-96de-748557707bd0" providerId="ADAL" clId="{DB3FC2DE-83E0-460A-8AF5-2956BCBFAFCB}" dt="2023-10-03T19:39:33.435" v="502" actId="20577"/>
          <ac:spMkLst>
            <pc:docMk/>
            <pc:sldMk cId="1025381916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47:17.505" v="842" actId="20577"/>
          <ac:spMkLst>
            <pc:docMk/>
            <pc:sldMk cId="1025381916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39:40.065" v="504" actId="20577"/>
          <ac:spMkLst>
            <pc:docMk/>
            <pc:sldMk cId="1025381916" sldId="36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6:19.849" v="785" actId="20577"/>
        <pc:sldMkLst>
          <pc:docMk/>
          <pc:sldMk cId="75485262" sldId="365"/>
        </pc:sldMkLst>
        <pc:spChg chg="mod">
          <ac:chgData name="Joshua Gross" userId="7bb6a70e-9d37-46e4-96de-748557707bd0" providerId="ADAL" clId="{DB3FC2DE-83E0-460A-8AF5-2956BCBFAFCB}" dt="2023-10-03T19:46:19.849" v="785" actId="20577"/>
          <ac:spMkLst>
            <pc:docMk/>
            <pc:sldMk cId="75485262" sldId="365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7:13.334" v="841" actId="2696"/>
        <pc:sldMkLst>
          <pc:docMk/>
          <pc:sldMk cId="2114869008" sldId="366"/>
        </pc:sldMkLst>
        <pc:spChg chg="mod">
          <ac:chgData name="Joshua Gross" userId="7bb6a70e-9d37-46e4-96de-748557707bd0" providerId="ADAL" clId="{DB3FC2DE-83E0-460A-8AF5-2956BCBFAFCB}" dt="2023-10-03T19:46:24.757" v="788" actId="20577"/>
          <ac:spMkLst>
            <pc:docMk/>
            <pc:sldMk cId="2114869008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6:51.592" v="840" actId="20577"/>
        <pc:sldMkLst>
          <pc:docMk/>
          <pc:sldMk cId="972453106" sldId="367"/>
        </pc:sldMkLst>
        <pc:spChg chg="mod">
          <ac:chgData name="Joshua Gross" userId="7bb6a70e-9d37-46e4-96de-748557707bd0" providerId="ADAL" clId="{DB3FC2DE-83E0-460A-8AF5-2956BCBFAFCB}" dt="2023-10-03T19:46:51.592" v="840" actId="20577"/>
          <ac:spMkLst>
            <pc:docMk/>
            <pc:sldMk cId="972453106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19.649" v="1024" actId="20577"/>
        <pc:sldMkLst>
          <pc:docMk/>
          <pc:sldMk cId="372377092" sldId="368"/>
        </pc:sldMkLst>
        <pc:spChg chg="mod">
          <ac:chgData name="Joshua Gross" userId="7bb6a70e-9d37-46e4-96de-748557707bd0" providerId="ADAL" clId="{DB3FC2DE-83E0-460A-8AF5-2956BCBFAFCB}" dt="2023-10-03T19:48:19.649" v="1024" actId="20577"/>
          <ac:spMkLst>
            <pc:docMk/>
            <pc:sldMk cId="372377092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35" v="1099" actId="20577"/>
        <pc:sldMkLst>
          <pc:docMk/>
          <pc:sldMk cId="4162862515" sldId="369"/>
        </pc:sldMkLst>
        <pc:spChg chg="mod">
          <ac:chgData name="Joshua Gross" userId="7bb6a70e-9d37-46e4-96de-748557707bd0" providerId="ADAL" clId="{DB3FC2DE-83E0-460A-8AF5-2956BCBFAFCB}" dt="2023-10-03T19:48:35" v="1099" actId="20577"/>
          <ac:spMkLst>
            <pc:docMk/>
            <pc:sldMk cId="4162862515" sldId="369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19:53:53.103" v="1463" actId="1076"/>
        <pc:sldMkLst>
          <pc:docMk/>
          <pc:sldMk cId="2479465705" sldId="370"/>
        </pc:sldMkLst>
        <pc:spChg chg="mod">
          <ac:chgData name="Joshua Gross" userId="7bb6a70e-9d37-46e4-96de-748557707bd0" providerId="ADAL" clId="{DB3FC2DE-83E0-460A-8AF5-2956BCBFAFCB}" dt="2023-10-03T19:52:30.960" v="1454" actId="20577"/>
          <ac:spMkLst>
            <pc:docMk/>
            <pc:sldMk cId="2479465705" sldId="370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19:53:53.103" v="1463" actId="1076"/>
          <ac:picMkLst>
            <pc:docMk/>
            <pc:sldMk cId="2479465705" sldId="370"/>
            <ac:picMk id="5" creationId="{B598D7CA-76E8-4A75-B998-5FE61170B75E}"/>
          </ac:picMkLst>
        </pc:picChg>
      </pc:sldChg>
      <pc:sldChg chg="addSp delSp modSp add">
        <pc:chgData name="Joshua Gross" userId="7bb6a70e-9d37-46e4-96de-748557707bd0" providerId="ADAL" clId="{DB3FC2DE-83E0-460A-8AF5-2956BCBFAFCB}" dt="2023-10-03T20:20:08.666" v="2752" actId="1076"/>
        <pc:sldMkLst>
          <pc:docMk/>
          <pc:sldMk cId="3955110340" sldId="371"/>
        </pc:sldMkLst>
        <pc:spChg chg="mod">
          <ac:chgData name="Joshua Gross" userId="7bb6a70e-9d37-46e4-96de-748557707bd0" providerId="ADAL" clId="{DB3FC2DE-83E0-460A-8AF5-2956BCBFAFCB}" dt="2023-10-03T19:58:23.136" v="1587" actId="1076"/>
          <ac:spMkLst>
            <pc:docMk/>
            <pc:sldMk cId="3955110340" sldId="371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54:55.144" v="1546" actId="20577"/>
          <ac:spMkLst>
            <pc:docMk/>
            <pc:sldMk cId="3955110340" sldId="371"/>
            <ac:spMk id="3" creationId="{00000000-0000-0000-0000-000000000000}"/>
          </ac:spMkLst>
        </pc:spChg>
        <pc:graphicFrameChg chg="add mod modGraphic">
          <ac:chgData name="Joshua Gross" userId="7bb6a70e-9d37-46e4-96de-748557707bd0" providerId="ADAL" clId="{DB3FC2DE-83E0-460A-8AF5-2956BCBFAFCB}" dt="2023-10-03T20:17:46.649" v="2724" actId="20577"/>
          <ac:graphicFrameMkLst>
            <pc:docMk/>
            <pc:sldMk cId="3955110340" sldId="371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19:54:13.380" v="1465" actId="478"/>
          <ac:picMkLst>
            <pc:docMk/>
            <pc:sldMk cId="3955110340" sldId="371"/>
            <ac:picMk id="5" creationId="{B598D7CA-76E8-4A75-B998-5FE61170B75E}"/>
          </ac:picMkLst>
        </pc:picChg>
        <pc:picChg chg="add mod">
          <ac:chgData name="Joshua Gross" userId="7bb6a70e-9d37-46e4-96de-748557707bd0" providerId="ADAL" clId="{DB3FC2DE-83E0-460A-8AF5-2956BCBFAFCB}" dt="2023-10-03T20:17:11.040" v="2703" actId="1076"/>
          <ac:picMkLst>
            <pc:docMk/>
            <pc:sldMk cId="3955110340" sldId="371"/>
            <ac:picMk id="7" creationId="{D5FB048C-C518-430D-BB97-598A68717A0D}"/>
          </ac:picMkLst>
        </pc:picChg>
        <pc:picChg chg="add mod">
          <ac:chgData name="Joshua Gross" userId="7bb6a70e-9d37-46e4-96de-748557707bd0" providerId="ADAL" clId="{DB3FC2DE-83E0-460A-8AF5-2956BCBFAFCB}" dt="2023-10-03T20:17:40.504" v="2708" actId="1076"/>
          <ac:picMkLst>
            <pc:docMk/>
            <pc:sldMk cId="3955110340" sldId="371"/>
            <ac:picMk id="8" creationId="{8FEC41B9-CD1F-4594-8D17-D88DFC1058D7}"/>
          </ac:picMkLst>
        </pc:picChg>
        <pc:picChg chg="add mod modCrop">
          <ac:chgData name="Joshua Gross" userId="7bb6a70e-9d37-46e4-96de-748557707bd0" providerId="ADAL" clId="{DB3FC2DE-83E0-460A-8AF5-2956BCBFAFCB}" dt="2023-10-03T20:18:17.817" v="2730" actId="732"/>
          <ac:picMkLst>
            <pc:docMk/>
            <pc:sldMk cId="3955110340" sldId="371"/>
            <ac:picMk id="9" creationId="{4AE35677-AD75-4794-BE6C-9A575473979A}"/>
          </ac:picMkLst>
        </pc:picChg>
        <pc:picChg chg="add del mod">
          <ac:chgData name="Joshua Gross" userId="7bb6a70e-9d37-46e4-96de-748557707bd0" providerId="ADAL" clId="{DB3FC2DE-83E0-460A-8AF5-2956BCBFAFCB}" dt="2023-10-03T20:19:12.009" v="2736" actId="478"/>
          <ac:picMkLst>
            <pc:docMk/>
            <pc:sldMk cId="3955110340" sldId="371"/>
            <ac:picMk id="10" creationId="{7044D3F8-F44A-45D3-81E2-9DE1B5F45A67}"/>
          </ac:picMkLst>
        </pc:picChg>
        <pc:picChg chg="add mod modCrop">
          <ac:chgData name="Joshua Gross" userId="7bb6a70e-9d37-46e4-96de-748557707bd0" providerId="ADAL" clId="{DB3FC2DE-83E0-460A-8AF5-2956BCBFAFCB}" dt="2023-10-03T20:19:26.897" v="2743" actId="1076"/>
          <ac:picMkLst>
            <pc:docMk/>
            <pc:sldMk cId="3955110340" sldId="371"/>
            <ac:picMk id="11" creationId="{3C0198E7-EBC6-422D-A29A-7F709252F16A}"/>
          </ac:picMkLst>
        </pc:picChg>
        <pc:picChg chg="add mod modCrop">
          <ac:chgData name="Joshua Gross" userId="7bb6a70e-9d37-46e4-96de-748557707bd0" providerId="ADAL" clId="{DB3FC2DE-83E0-460A-8AF5-2956BCBFAFCB}" dt="2023-10-03T20:20:08.666" v="2752" actId="1076"/>
          <ac:picMkLst>
            <pc:docMk/>
            <pc:sldMk cId="3955110340" sldId="371"/>
            <ac:picMk id="12" creationId="{C38B5325-BE17-4803-8F38-B4807114D8CB}"/>
          </ac:picMkLst>
        </pc:picChg>
      </pc:sldChg>
      <pc:sldChg chg="delSp add del">
        <pc:chgData name="Joshua Gross" userId="7bb6a70e-9d37-46e4-96de-748557707bd0" providerId="ADAL" clId="{DB3FC2DE-83E0-460A-8AF5-2956BCBFAFCB}" dt="2023-10-03T20:20:42.289" v="2760" actId="2696"/>
        <pc:sldMkLst>
          <pc:docMk/>
          <pc:sldMk cId="1869245721" sldId="372"/>
        </pc:sldMkLst>
        <pc:graphicFrameChg chg="del">
          <ac:chgData name="Joshua Gross" userId="7bb6a70e-9d37-46e4-96de-748557707bd0" providerId="ADAL" clId="{DB3FC2DE-83E0-460A-8AF5-2956BCBFAFCB}" dt="2023-10-03T20:20:34.683" v="2754" actId="478"/>
          <ac:graphicFrameMkLst>
            <pc:docMk/>
            <pc:sldMk cId="1869245721" sldId="372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20:20:36.138" v="2755" actId="478"/>
          <ac:picMkLst>
            <pc:docMk/>
            <pc:sldMk cId="1869245721" sldId="372"/>
            <ac:picMk id="7" creationId="{D5FB048C-C518-430D-BB97-598A68717A0D}"/>
          </ac:picMkLst>
        </pc:picChg>
        <pc:picChg chg="del">
          <ac:chgData name="Joshua Gross" userId="7bb6a70e-9d37-46e4-96de-748557707bd0" providerId="ADAL" clId="{DB3FC2DE-83E0-460A-8AF5-2956BCBFAFCB}" dt="2023-10-03T20:20:36.610" v="2756" actId="478"/>
          <ac:picMkLst>
            <pc:docMk/>
            <pc:sldMk cId="1869245721" sldId="372"/>
            <ac:picMk id="8" creationId="{8FEC41B9-CD1F-4594-8D17-D88DFC1058D7}"/>
          </ac:picMkLst>
        </pc:picChg>
        <pc:picChg chg="del">
          <ac:chgData name="Joshua Gross" userId="7bb6a70e-9d37-46e4-96de-748557707bd0" providerId="ADAL" clId="{DB3FC2DE-83E0-460A-8AF5-2956BCBFAFCB}" dt="2023-10-03T20:20:37.178" v="2757" actId="478"/>
          <ac:picMkLst>
            <pc:docMk/>
            <pc:sldMk cId="1869245721" sldId="372"/>
            <ac:picMk id="9" creationId="{4AE35677-AD75-4794-BE6C-9A575473979A}"/>
          </ac:picMkLst>
        </pc:picChg>
        <pc:picChg chg="del">
          <ac:chgData name="Joshua Gross" userId="7bb6a70e-9d37-46e4-96de-748557707bd0" providerId="ADAL" clId="{DB3FC2DE-83E0-460A-8AF5-2956BCBFAFCB}" dt="2023-10-03T20:20:37.546" v="2758" actId="478"/>
          <ac:picMkLst>
            <pc:docMk/>
            <pc:sldMk cId="1869245721" sldId="372"/>
            <ac:picMk id="11" creationId="{3C0198E7-EBC6-422D-A29A-7F709252F16A}"/>
          </ac:picMkLst>
        </pc:picChg>
        <pc:picChg chg="del">
          <ac:chgData name="Joshua Gross" userId="7bb6a70e-9d37-46e4-96de-748557707bd0" providerId="ADAL" clId="{DB3FC2DE-83E0-460A-8AF5-2956BCBFAFCB}" dt="2023-10-03T20:20:37.986" v="2759" actId="478"/>
          <ac:picMkLst>
            <pc:docMk/>
            <pc:sldMk cId="1869245721" sldId="372"/>
            <ac:picMk id="12" creationId="{C38B5325-BE17-4803-8F38-B4807114D8CB}"/>
          </ac:picMkLst>
        </pc:picChg>
      </pc:sldChg>
      <pc:sldChg chg="modSp add ord">
        <pc:chgData name="Joshua Gross" userId="7bb6a70e-9d37-46e4-96de-748557707bd0" providerId="ADAL" clId="{DB3FC2DE-83E0-460A-8AF5-2956BCBFAFCB}" dt="2023-10-03T20:31:37.722" v="3687"/>
        <pc:sldMkLst>
          <pc:docMk/>
          <pc:sldMk cId="3047591958" sldId="372"/>
        </pc:sldMkLst>
        <pc:spChg chg="mod">
          <ac:chgData name="Joshua Gross" userId="7bb6a70e-9d37-46e4-96de-748557707bd0" providerId="ADAL" clId="{DB3FC2DE-83E0-460A-8AF5-2956BCBFAFCB}" dt="2023-10-03T20:31:37.722" v="3687"/>
          <ac:spMkLst>
            <pc:docMk/>
            <pc:sldMk cId="3047591958" sldId="372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20:31:35.049" v="3685"/>
        <pc:sldMkLst>
          <pc:docMk/>
          <pc:sldMk cId="2229024164" sldId="373"/>
        </pc:sldMkLst>
        <pc:spChg chg="mod">
          <ac:chgData name="Joshua Gross" userId="7bb6a70e-9d37-46e4-96de-748557707bd0" providerId="ADAL" clId="{DB3FC2DE-83E0-460A-8AF5-2956BCBFAFCB}" dt="2023-10-03T20:29:10.929" v="3406" actId="20577"/>
          <ac:spMkLst>
            <pc:docMk/>
            <pc:sldMk cId="2229024164" sldId="373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10-03T20:31:35.049" v="3685"/>
          <ac:spMkLst>
            <pc:docMk/>
            <pc:sldMk cId="2229024164" sldId="373"/>
            <ac:spMk id="5" creationId="{433031A4-94D0-470F-866F-1099B5685405}"/>
          </ac:spMkLst>
        </pc:spChg>
      </pc:sldChg>
      <pc:sldChg chg="add del">
        <pc:chgData name="Joshua Gross" userId="7bb6a70e-9d37-46e4-96de-748557707bd0" providerId="ADAL" clId="{DB3FC2DE-83E0-460A-8AF5-2956BCBFAFCB}" dt="2023-10-03T20:23:47.956" v="3253"/>
        <pc:sldMkLst>
          <pc:docMk/>
          <pc:sldMk cId="222203601" sldId="374"/>
        </pc:sldMkLst>
      </pc:sldChg>
      <pc:sldChg chg="modSp add">
        <pc:chgData name="Joshua Gross" userId="7bb6a70e-9d37-46e4-96de-748557707bd0" providerId="ADAL" clId="{DB3FC2DE-83E0-460A-8AF5-2956BCBFAFCB}" dt="2023-10-03T20:33:17.169" v="3916" actId="27636"/>
        <pc:sldMkLst>
          <pc:docMk/>
          <pc:sldMk cId="614979896" sldId="374"/>
        </pc:sldMkLst>
        <pc:spChg chg="mod">
          <ac:chgData name="Joshua Gross" userId="7bb6a70e-9d37-46e4-96de-748557707bd0" providerId="ADAL" clId="{DB3FC2DE-83E0-460A-8AF5-2956BCBFAFCB}" dt="2023-10-03T20:32:56.236" v="3908" actId="113"/>
          <ac:spMkLst>
            <pc:docMk/>
            <pc:sldMk cId="614979896" sldId="37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17.169" v="3916" actId="27636"/>
          <ac:spMkLst>
            <pc:docMk/>
            <pc:sldMk cId="614979896" sldId="37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24.667" v="3918" actId="113"/>
        <pc:sldMkLst>
          <pc:docMk/>
          <pc:sldMk cId="1466269544" sldId="375"/>
        </pc:sldMkLst>
        <pc:spChg chg="mod">
          <ac:chgData name="Joshua Gross" userId="7bb6a70e-9d37-46e4-96de-748557707bd0" providerId="ADAL" clId="{DB3FC2DE-83E0-460A-8AF5-2956BCBFAFCB}" dt="2023-10-03T20:33:23.275" v="3917" actId="113"/>
          <ac:spMkLst>
            <pc:docMk/>
            <pc:sldMk cId="1466269544" sldId="3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24.667" v="3918" actId="113"/>
          <ac:spMkLst>
            <pc:docMk/>
            <pc:sldMk cId="1466269544" sldId="375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57.506" v="3938" actId="113"/>
        <pc:sldMkLst>
          <pc:docMk/>
          <pc:sldMk cId="2439796611" sldId="376"/>
        </pc:sldMkLst>
        <pc:spChg chg="mod">
          <ac:chgData name="Joshua Gross" userId="7bb6a70e-9d37-46e4-96de-748557707bd0" providerId="ADAL" clId="{DB3FC2DE-83E0-460A-8AF5-2956BCBFAFCB}" dt="2023-10-03T20:34:57.506" v="3938" actId="113"/>
          <ac:spMkLst>
            <pc:docMk/>
            <pc:sldMk cId="2439796611" sldId="37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35.339" v="3920" actId="113"/>
          <ac:spMkLst>
            <pc:docMk/>
            <pc:sldMk cId="2439796611" sldId="37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54.249" v="3922" actId="113"/>
        <pc:sldMkLst>
          <pc:docMk/>
          <pc:sldMk cId="3297443759" sldId="377"/>
        </pc:sldMkLst>
        <pc:spChg chg="mod">
          <ac:chgData name="Joshua Gross" userId="7bb6a70e-9d37-46e4-96de-748557707bd0" providerId="ADAL" clId="{DB3FC2DE-83E0-460A-8AF5-2956BCBFAFCB}" dt="2023-10-03T20:33:54.249" v="3922" actId="113"/>
          <ac:spMkLst>
            <pc:docMk/>
            <pc:sldMk cId="3297443759" sldId="37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51.148" v="3921" actId="113"/>
          <ac:spMkLst>
            <pc:docMk/>
            <pc:sldMk cId="3297443759" sldId="37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3.609" v="3939" actId="113"/>
        <pc:sldMkLst>
          <pc:docMk/>
          <pc:sldMk cId="2562837377" sldId="378"/>
        </pc:sldMkLst>
        <pc:spChg chg="mod">
          <ac:chgData name="Joshua Gross" userId="7bb6a70e-9d37-46e4-96de-748557707bd0" providerId="ADAL" clId="{DB3FC2DE-83E0-460A-8AF5-2956BCBFAFCB}" dt="2023-10-03T20:35:03.609" v="3939" actId="113"/>
          <ac:spMkLst>
            <pc:docMk/>
            <pc:sldMk cId="2562837377" sldId="37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04.268" v="3924" actId="113"/>
          <ac:spMkLst>
            <pc:docMk/>
            <pc:sldMk cId="2562837377" sldId="37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14.844" v="3927" actId="113"/>
        <pc:sldMkLst>
          <pc:docMk/>
          <pc:sldMk cId="2694100190" sldId="379"/>
        </pc:sldMkLst>
        <pc:spChg chg="mod">
          <ac:chgData name="Joshua Gross" userId="7bb6a70e-9d37-46e4-96de-748557707bd0" providerId="ADAL" clId="{DB3FC2DE-83E0-460A-8AF5-2956BCBFAFCB}" dt="2023-10-03T20:34:11.722" v="3926" actId="113"/>
          <ac:spMkLst>
            <pc:docMk/>
            <pc:sldMk cId="2694100190" sldId="37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14.844" v="3927" actId="113"/>
          <ac:spMkLst>
            <pc:docMk/>
            <pc:sldMk cId="2694100190" sldId="37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8.193" v="3940" actId="113"/>
        <pc:sldMkLst>
          <pc:docMk/>
          <pc:sldMk cId="95653890" sldId="380"/>
        </pc:sldMkLst>
        <pc:spChg chg="mod">
          <ac:chgData name="Joshua Gross" userId="7bb6a70e-9d37-46e4-96de-748557707bd0" providerId="ADAL" clId="{DB3FC2DE-83E0-460A-8AF5-2956BCBFAFCB}" dt="2023-10-03T20:35:08.193" v="3940" actId="113"/>
          <ac:spMkLst>
            <pc:docMk/>
            <pc:sldMk cId="95653890" sldId="38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26.242" v="3930" actId="113"/>
          <ac:spMkLst>
            <pc:docMk/>
            <pc:sldMk cId="95653890" sldId="38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37.867" v="3933" actId="113"/>
        <pc:sldMkLst>
          <pc:docMk/>
          <pc:sldMk cId="80345217" sldId="381"/>
        </pc:sldMkLst>
        <pc:spChg chg="mod">
          <ac:chgData name="Joshua Gross" userId="7bb6a70e-9d37-46e4-96de-748557707bd0" providerId="ADAL" clId="{DB3FC2DE-83E0-460A-8AF5-2956BCBFAFCB}" dt="2023-10-03T20:34:33.914" v="3931" actId="113"/>
          <ac:spMkLst>
            <pc:docMk/>
            <pc:sldMk cId="80345217" sldId="38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37.867" v="3933" actId="113"/>
          <ac:spMkLst>
            <pc:docMk/>
            <pc:sldMk cId="80345217" sldId="38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4.850" v="3935" actId="113"/>
        <pc:sldMkLst>
          <pc:docMk/>
          <pc:sldMk cId="2053335382" sldId="382"/>
        </pc:sldMkLst>
        <pc:spChg chg="mod">
          <ac:chgData name="Joshua Gross" userId="7bb6a70e-9d37-46e4-96de-748557707bd0" providerId="ADAL" clId="{DB3FC2DE-83E0-460A-8AF5-2956BCBFAFCB}" dt="2023-10-03T20:34:44.850" v="3935" actId="113"/>
          <ac:spMkLst>
            <pc:docMk/>
            <pc:sldMk cId="2053335382" sldId="38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2.852" v="3934" actId="113"/>
          <ac:spMkLst>
            <pc:docMk/>
            <pc:sldMk cId="2053335382" sldId="38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9.165" v="3937" actId="113"/>
        <pc:sldMkLst>
          <pc:docMk/>
          <pc:sldMk cId="4060878546" sldId="383"/>
        </pc:sldMkLst>
        <pc:spChg chg="mod">
          <ac:chgData name="Joshua Gross" userId="7bb6a70e-9d37-46e4-96de-748557707bd0" providerId="ADAL" clId="{DB3FC2DE-83E0-460A-8AF5-2956BCBFAFCB}" dt="2023-10-03T20:34:49.165" v="3937" actId="113"/>
          <ac:spMkLst>
            <pc:docMk/>
            <pc:sldMk cId="4060878546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7.853" v="3936" actId="113"/>
          <ac:spMkLst>
            <pc:docMk/>
            <pc:sldMk cId="4060878546" sldId="383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38:10.249" v="3982" actId="20577"/>
        <pc:sldMkLst>
          <pc:docMk/>
          <pc:sldMk cId="3861853088" sldId="384"/>
        </pc:sldMkLst>
        <pc:spChg chg="mod">
          <ac:chgData name="Joshua Gross" userId="7bb6a70e-9d37-46e4-96de-748557707bd0" providerId="ADAL" clId="{DB3FC2DE-83E0-460A-8AF5-2956BCBFAFCB}" dt="2023-10-03T20:38:10.249" v="3982" actId="20577"/>
          <ac:spMkLst>
            <pc:docMk/>
            <pc:sldMk cId="3861853088" sldId="38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6:17.538" v="3946" actId="113"/>
          <ac:spMkLst>
            <pc:docMk/>
            <pc:sldMk cId="3861853088" sldId="384"/>
            <ac:spMk id="5" creationId="{433031A4-94D0-470F-866F-1099B5685405}"/>
          </ac:spMkLst>
        </pc:spChg>
        <pc:picChg chg="add mod">
          <ac:chgData name="Joshua Gross" userId="7bb6a70e-9d37-46e4-96de-748557707bd0" providerId="ADAL" clId="{DB3FC2DE-83E0-460A-8AF5-2956BCBFAFCB}" dt="2023-10-03T20:37:55.024" v="3971" actId="1076"/>
          <ac:picMkLst>
            <pc:docMk/>
            <pc:sldMk cId="3861853088" sldId="384"/>
            <ac:picMk id="6" creationId="{5B46680F-FDBD-4617-B5D7-FEF6382782F6}"/>
          </ac:picMkLst>
        </pc:picChg>
      </pc:sldChg>
      <pc:sldChg chg="delSp modSp add">
        <pc:chgData name="Joshua Gross" userId="7bb6a70e-9d37-46e4-96de-748557707bd0" providerId="ADAL" clId="{DB3FC2DE-83E0-460A-8AF5-2956BCBFAFCB}" dt="2023-10-03T20:40:22.890" v="4267" actId="404"/>
        <pc:sldMkLst>
          <pc:docMk/>
          <pc:sldMk cId="1670580413" sldId="385"/>
        </pc:sldMkLst>
        <pc:spChg chg="mod">
          <ac:chgData name="Joshua Gross" userId="7bb6a70e-9d37-46e4-96de-748557707bd0" providerId="ADAL" clId="{DB3FC2DE-83E0-460A-8AF5-2956BCBFAFCB}" dt="2023-10-03T20:40:22.890" v="4267" actId="404"/>
          <ac:spMkLst>
            <pc:docMk/>
            <pc:sldMk cId="1670580413" sldId="385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38:34.305" v="3984" actId="478"/>
          <ac:picMkLst>
            <pc:docMk/>
            <pc:sldMk cId="1670580413" sldId="385"/>
            <ac:picMk id="6" creationId="{5B46680F-FDBD-4617-B5D7-FEF6382782F6}"/>
          </ac:picMkLst>
        </pc:picChg>
      </pc:sldChg>
      <pc:sldChg chg="add del">
        <pc:chgData name="Joshua Gross" userId="7bb6a70e-9d37-46e4-96de-748557707bd0" providerId="ADAL" clId="{DB3FC2DE-83E0-460A-8AF5-2956BCBFAFCB}" dt="2023-10-03T20:36:10.884" v="3943"/>
        <pc:sldMkLst>
          <pc:docMk/>
          <pc:sldMk cId="2277071280" sldId="385"/>
        </pc:sldMkLst>
      </pc:sldChg>
      <pc:sldChg chg="modSp add">
        <pc:chgData name="Joshua Gross" userId="7bb6a70e-9d37-46e4-96de-748557707bd0" providerId="ADAL" clId="{DB3FC2DE-83E0-460A-8AF5-2956BCBFAFCB}" dt="2023-10-03T20:43:52.576" v="4696" actId="27636"/>
        <pc:sldMkLst>
          <pc:docMk/>
          <pc:sldMk cId="230223165" sldId="386"/>
        </pc:sldMkLst>
        <pc:spChg chg="mod">
          <ac:chgData name="Joshua Gross" userId="7bb6a70e-9d37-46e4-96de-748557707bd0" providerId="ADAL" clId="{DB3FC2DE-83E0-460A-8AF5-2956BCBFAFCB}" dt="2023-10-03T20:43:48.779" v="4692" actId="113"/>
          <ac:spMkLst>
            <pc:docMk/>
            <pc:sldMk cId="230223165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3:52.576" v="4696" actId="27636"/>
          <ac:spMkLst>
            <pc:docMk/>
            <pc:sldMk cId="230223165" sldId="38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01.809" v="4698" actId="113"/>
        <pc:sldMkLst>
          <pc:docMk/>
          <pc:sldMk cId="699754110" sldId="387"/>
        </pc:sldMkLst>
        <pc:spChg chg="mod">
          <ac:chgData name="Joshua Gross" userId="7bb6a70e-9d37-46e4-96de-748557707bd0" providerId="ADAL" clId="{DB3FC2DE-83E0-460A-8AF5-2956BCBFAFCB}" dt="2023-10-03T20:44:00.152" v="4697" actId="113"/>
          <ac:spMkLst>
            <pc:docMk/>
            <pc:sldMk cId="699754110" sldId="38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1.809" v="4698" actId="113"/>
          <ac:spMkLst>
            <pc:docMk/>
            <pc:sldMk cId="699754110" sldId="38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11.985" v="4701" actId="113"/>
        <pc:sldMkLst>
          <pc:docMk/>
          <pc:sldMk cId="2410866116" sldId="388"/>
        </pc:sldMkLst>
        <pc:spChg chg="mod">
          <ac:chgData name="Joshua Gross" userId="7bb6a70e-9d37-46e4-96de-748557707bd0" providerId="ADAL" clId="{DB3FC2DE-83E0-460A-8AF5-2956BCBFAFCB}" dt="2023-10-03T20:44:11.985" v="4701" actId="113"/>
          <ac:spMkLst>
            <pc:docMk/>
            <pc:sldMk cId="2410866116" sldId="38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9.280" v="4700" actId="113"/>
          <ac:spMkLst>
            <pc:docMk/>
            <pc:sldMk cId="2410866116" sldId="38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20.961" v="4703" actId="113"/>
        <pc:sldMkLst>
          <pc:docMk/>
          <pc:sldMk cId="3873690301" sldId="389"/>
        </pc:sldMkLst>
        <pc:spChg chg="mod">
          <ac:chgData name="Joshua Gross" userId="7bb6a70e-9d37-46e4-96de-748557707bd0" providerId="ADAL" clId="{DB3FC2DE-83E0-460A-8AF5-2956BCBFAFCB}" dt="2023-10-03T20:44:18.800" v="4702" actId="113"/>
          <ac:spMkLst>
            <pc:docMk/>
            <pc:sldMk cId="3873690301" sldId="38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20.961" v="4703" actId="113"/>
          <ac:spMkLst>
            <pc:docMk/>
            <pc:sldMk cId="3873690301" sldId="38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56.745" v="4707" actId="113"/>
        <pc:sldMkLst>
          <pc:docMk/>
          <pc:sldMk cId="2545116993" sldId="390"/>
        </pc:sldMkLst>
        <pc:spChg chg="mod">
          <ac:chgData name="Joshua Gross" userId="7bb6a70e-9d37-46e4-96de-748557707bd0" providerId="ADAL" clId="{DB3FC2DE-83E0-460A-8AF5-2956BCBFAFCB}" dt="2023-10-03T20:44:54.009" v="4705" actId="113"/>
          <ac:spMkLst>
            <pc:docMk/>
            <pc:sldMk cId="2545116993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56.745" v="4707" actId="113"/>
          <ac:spMkLst>
            <pc:docMk/>
            <pc:sldMk cId="2545116993" sldId="39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08.201" v="4709" actId="113"/>
        <pc:sldMkLst>
          <pc:docMk/>
          <pc:sldMk cId="1487747761" sldId="391"/>
        </pc:sldMkLst>
        <pc:spChg chg="mod">
          <ac:chgData name="Joshua Gross" userId="7bb6a70e-9d37-46e4-96de-748557707bd0" providerId="ADAL" clId="{DB3FC2DE-83E0-460A-8AF5-2956BCBFAFCB}" dt="2023-10-03T20:45:06.432" v="4708" actId="113"/>
          <ac:spMkLst>
            <pc:docMk/>
            <pc:sldMk cId="1487747761" sldId="39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08.201" v="4709" actId="113"/>
          <ac:spMkLst>
            <pc:docMk/>
            <pc:sldMk cId="1487747761" sldId="39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28.169" v="4713" actId="113"/>
        <pc:sldMkLst>
          <pc:docMk/>
          <pc:sldMk cId="594933950" sldId="392"/>
        </pc:sldMkLst>
        <pc:spChg chg="mod">
          <ac:chgData name="Joshua Gross" userId="7bb6a70e-9d37-46e4-96de-748557707bd0" providerId="ADAL" clId="{DB3FC2DE-83E0-460A-8AF5-2956BCBFAFCB}" dt="2023-10-03T20:45:23.153" v="4711" actId="113"/>
          <ac:spMkLst>
            <pc:docMk/>
            <pc:sldMk cId="594933950" sldId="39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28.169" v="4713" actId="113"/>
          <ac:spMkLst>
            <pc:docMk/>
            <pc:sldMk cId="594933950" sldId="39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37.802" v="4715" actId="113"/>
        <pc:sldMkLst>
          <pc:docMk/>
          <pc:sldMk cId="1376694201" sldId="393"/>
        </pc:sldMkLst>
        <pc:spChg chg="mod">
          <ac:chgData name="Joshua Gross" userId="7bb6a70e-9d37-46e4-96de-748557707bd0" providerId="ADAL" clId="{DB3FC2DE-83E0-460A-8AF5-2956BCBFAFCB}" dt="2023-10-03T20:45:35.712" v="4714" actId="113"/>
          <ac:spMkLst>
            <pc:docMk/>
            <pc:sldMk cId="1376694201" sldId="39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37.802" v="4715" actId="113"/>
          <ac:spMkLst>
            <pc:docMk/>
            <pc:sldMk cId="1376694201" sldId="393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44.200" v="4717" actId="113"/>
        <pc:sldMkLst>
          <pc:docMk/>
          <pc:sldMk cId="473345776" sldId="394"/>
        </pc:sldMkLst>
        <pc:spChg chg="mod">
          <ac:chgData name="Joshua Gross" userId="7bb6a70e-9d37-46e4-96de-748557707bd0" providerId="ADAL" clId="{DB3FC2DE-83E0-460A-8AF5-2956BCBFAFCB}" dt="2023-10-03T20:45:41.121" v="4716" actId="113"/>
          <ac:spMkLst>
            <pc:docMk/>
            <pc:sldMk cId="473345776" sldId="39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44.200" v="4717" actId="113"/>
          <ac:spMkLst>
            <pc:docMk/>
            <pc:sldMk cId="473345776" sldId="39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6:01.624" v="4719" actId="113"/>
        <pc:sldMkLst>
          <pc:docMk/>
          <pc:sldMk cId="1639843851" sldId="395"/>
        </pc:sldMkLst>
        <pc:spChg chg="mod">
          <ac:chgData name="Joshua Gross" userId="7bb6a70e-9d37-46e4-96de-748557707bd0" providerId="ADAL" clId="{DB3FC2DE-83E0-460A-8AF5-2956BCBFAFCB}" dt="2023-10-03T20:46:00.232" v="4718" actId="113"/>
          <ac:spMkLst>
            <pc:docMk/>
            <pc:sldMk cId="1639843851" sldId="39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01.624" v="4719" actId="113"/>
          <ac:spMkLst>
            <pc:docMk/>
            <pc:sldMk cId="1639843851" sldId="395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48:31.855" v="4731" actId="14100"/>
        <pc:sldMkLst>
          <pc:docMk/>
          <pc:sldMk cId="2123645332" sldId="396"/>
        </pc:sldMkLst>
        <pc:spChg chg="mod">
          <ac:chgData name="Joshua Gross" userId="7bb6a70e-9d37-46e4-96de-748557707bd0" providerId="ADAL" clId="{DB3FC2DE-83E0-460A-8AF5-2956BCBFAFCB}" dt="2023-10-03T20:48:01.464" v="4727" actId="20577"/>
          <ac:spMkLst>
            <pc:docMk/>
            <pc:sldMk cId="2123645332" sldId="39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18.904" v="4722" actId="113"/>
          <ac:spMkLst>
            <pc:docMk/>
            <pc:sldMk cId="2123645332" sldId="396"/>
            <ac:spMk id="5" creationId="{433031A4-94D0-470F-866F-1099B5685405}"/>
          </ac:spMkLst>
        </pc:spChg>
        <pc:picChg chg="add mod modCrop">
          <ac:chgData name="Joshua Gross" userId="7bb6a70e-9d37-46e4-96de-748557707bd0" providerId="ADAL" clId="{DB3FC2DE-83E0-460A-8AF5-2956BCBFAFCB}" dt="2023-10-03T20:48:31.855" v="4731" actId="14100"/>
          <ac:picMkLst>
            <pc:docMk/>
            <pc:sldMk cId="2123645332" sldId="396"/>
            <ac:picMk id="6" creationId="{725F99AF-5C21-40D3-B897-6DD3105CDFAA}"/>
          </ac:picMkLst>
        </pc:picChg>
      </pc:sldChg>
      <pc:sldChg chg="delSp modSp add">
        <pc:chgData name="Joshua Gross" userId="7bb6a70e-9d37-46e4-96de-748557707bd0" providerId="ADAL" clId="{DB3FC2DE-83E0-460A-8AF5-2956BCBFAFCB}" dt="2023-10-03T20:52:51.257" v="5183" actId="20577"/>
        <pc:sldMkLst>
          <pc:docMk/>
          <pc:sldMk cId="3803338578" sldId="397"/>
        </pc:sldMkLst>
        <pc:spChg chg="mod">
          <ac:chgData name="Joshua Gross" userId="7bb6a70e-9d37-46e4-96de-748557707bd0" providerId="ADAL" clId="{DB3FC2DE-83E0-460A-8AF5-2956BCBFAFCB}" dt="2023-10-03T20:52:51.257" v="5183" actId="20577"/>
          <ac:spMkLst>
            <pc:docMk/>
            <pc:sldMk cId="3803338578" sldId="397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49:03.696" v="4733" actId="478"/>
          <ac:picMkLst>
            <pc:docMk/>
            <pc:sldMk cId="3803338578" sldId="397"/>
            <ac:picMk id="6" creationId="{725F99AF-5C21-40D3-B897-6DD3105CDFAA}"/>
          </ac:picMkLst>
        </pc:picChg>
      </pc:sldChg>
      <pc:sldChg chg="addSp modSp add">
        <pc:chgData name="Joshua Gross" userId="7bb6a70e-9d37-46e4-96de-748557707bd0" providerId="ADAL" clId="{DB3FC2DE-83E0-460A-8AF5-2956BCBFAFCB}" dt="2023-10-03T20:54:55.408" v="5245" actId="1076"/>
        <pc:sldMkLst>
          <pc:docMk/>
          <pc:sldMk cId="4044939514" sldId="398"/>
        </pc:sldMkLst>
        <pc:spChg chg="mod">
          <ac:chgData name="Joshua Gross" userId="7bb6a70e-9d37-46e4-96de-748557707bd0" providerId="ADAL" clId="{DB3FC2DE-83E0-460A-8AF5-2956BCBFAFCB}" dt="2023-10-03T20:54:51.889" v="5242" actId="20577"/>
          <ac:spMkLst>
            <pc:docMk/>
            <pc:sldMk cId="4044939514" sldId="398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4:55.408" v="5245" actId="1076"/>
          <ac:picMkLst>
            <pc:docMk/>
            <pc:sldMk cId="4044939514" sldId="398"/>
            <ac:picMk id="6" creationId="{5AA477AC-7005-45F4-9AF8-E529A25528D6}"/>
          </ac:picMkLst>
        </pc:picChg>
      </pc:sldChg>
      <pc:sldChg chg="addSp modSp add ord">
        <pc:chgData name="Joshua Gross" userId="7bb6a70e-9d37-46e4-96de-748557707bd0" providerId="ADAL" clId="{DB3FC2DE-83E0-460A-8AF5-2956BCBFAFCB}" dt="2023-10-03T20:57:37.192" v="5271" actId="1076"/>
        <pc:sldMkLst>
          <pc:docMk/>
          <pc:sldMk cId="4017221928" sldId="399"/>
        </pc:sldMkLst>
        <pc:spChg chg="mod">
          <ac:chgData name="Joshua Gross" userId="7bb6a70e-9d37-46e4-96de-748557707bd0" providerId="ADAL" clId="{DB3FC2DE-83E0-460A-8AF5-2956BCBFAFCB}" dt="2023-10-03T20:57:10.204" v="5266" actId="404"/>
          <ac:spMkLst>
            <pc:docMk/>
            <pc:sldMk cId="4017221928" sldId="399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7:37.192" v="5271" actId="1076"/>
          <ac:picMkLst>
            <pc:docMk/>
            <pc:sldMk cId="4017221928" sldId="399"/>
            <ac:picMk id="6" creationId="{344B6663-2863-4832-9006-75317218DA7B}"/>
          </ac:picMkLst>
        </pc:picChg>
      </pc:sldChg>
      <pc:sldChg chg="addSp delSp modSp add ord">
        <pc:chgData name="Joshua Gross" userId="7bb6a70e-9d37-46e4-96de-748557707bd0" providerId="ADAL" clId="{DB3FC2DE-83E0-460A-8AF5-2956BCBFAFCB}" dt="2023-10-03T20:59:13.064" v="5294" actId="1076"/>
        <pc:sldMkLst>
          <pc:docMk/>
          <pc:sldMk cId="551634628" sldId="400"/>
        </pc:sldMkLst>
        <pc:spChg chg="mod">
          <ac:chgData name="Joshua Gross" userId="7bb6a70e-9d37-46e4-96de-748557707bd0" providerId="ADAL" clId="{DB3FC2DE-83E0-460A-8AF5-2956BCBFAFCB}" dt="2023-10-03T20:58:55.897" v="5290" actId="20577"/>
          <ac:spMkLst>
            <pc:docMk/>
            <pc:sldMk cId="551634628" sldId="400"/>
            <ac:spMk id="3" creationId="{00000000-0000-0000-0000-000000000000}"/>
          </ac:spMkLst>
        </pc:spChg>
        <pc:spChg chg="add del">
          <ac:chgData name="Joshua Gross" userId="7bb6a70e-9d37-46e4-96de-748557707bd0" providerId="ADAL" clId="{DB3FC2DE-83E0-460A-8AF5-2956BCBFAFCB}" dt="2023-10-03T20:58:43.037" v="5276"/>
          <ac:spMkLst>
            <pc:docMk/>
            <pc:sldMk cId="551634628" sldId="400"/>
            <ac:spMk id="6" creationId="{C6D7A1D2-3C0B-4B5D-BF37-EAC8FFF5D361}"/>
          </ac:spMkLst>
        </pc:spChg>
        <pc:picChg chg="add mod">
          <ac:chgData name="Joshua Gross" userId="7bb6a70e-9d37-46e4-96de-748557707bd0" providerId="ADAL" clId="{DB3FC2DE-83E0-460A-8AF5-2956BCBFAFCB}" dt="2023-10-03T20:59:13.064" v="5294" actId="1076"/>
          <ac:picMkLst>
            <pc:docMk/>
            <pc:sldMk cId="551634628" sldId="400"/>
            <ac:picMk id="7" creationId="{4B13A50C-E5BE-4542-859B-BA3BC950A042}"/>
          </ac:picMkLst>
        </pc:picChg>
      </pc:sldChg>
    </pc:docChg>
  </pc:docChgLst>
  <pc:docChgLst>
    <pc:chgData name="Joshua Gross" userId="7bb6a70e-9d37-46e4-96de-748557707bd0" providerId="ADAL" clId="{205F9E27-EA0F-46F7-A272-D9E583845960}"/>
    <pc:docChg chg="undo modSld">
      <pc:chgData name="Joshua Gross" userId="7bb6a70e-9d37-46e4-96de-748557707bd0" providerId="ADAL" clId="{205F9E27-EA0F-46F7-A272-D9E583845960}" dt="2023-10-03T21:28:20.194" v="6" actId="732"/>
      <pc:docMkLst>
        <pc:docMk/>
      </pc:docMkLst>
      <pc:sldChg chg="modSp">
        <pc:chgData name="Joshua Gross" userId="7bb6a70e-9d37-46e4-96de-748557707bd0" providerId="ADAL" clId="{205F9E27-EA0F-46F7-A272-D9E583845960}" dt="2023-10-03T21:28:20.194" v="6" actId="732"/>
        <pc:sldMkLst>
          <pc:docMk/>
          <pc:sldMk cId="2123645332" sldId="396"/>
        </pc:sldMkLst>
        <pc:spChg chg="mod">
          <ac:chgData name="Joshua Gross" userId="7bb6a70e-9d37-46e4-96de-748557707bd0" providerId="ADAL" clId="{205F9E27-EA0F-46F7-A272-D9E583845960}" dt="2023-10-03T21:28:08.898" v="4" actId="1076"/>
          <ac:spMkLst>
            <pc:docMk/>
            <pc:sldMk cId="2123645332" sldId="396"/>
            <ac:spMk id="3" creationId="{00000000-0000-0000-0000-000000000000}"/>
          </ac:spMkLst>
        </pc:spChg>
        <pc:picChg chg="mod modCrop">
          <ac:chgData name="Joshua Gross" userId="7bb6a70e-9d37-46e4-96de-748557707bd0" providerId="ADAL" clId="{205F9E27-EA0F-46F7-A272-D9E583845960}" dt="2023-10-03T21:28:20.194" v="6" actId="732"/>
          <ac:picMkLst>
            <pc:docMk/>
            <pc:sldMk cId="2123645332" sldId="396"/>
            <ac:picMk id="6" creationId="{725F99AF-5C21-40D3-B897-6DD3105CDFAA}"/>
          </ac:picMkLst>
        </pc:picChg>
      </pc:sldChg>
    </pc:docChg>
  </pc:docChgLst>
  <pc:docChgLst>
    <pc:chgData name="Joshua Gross" userId="7bb6a70e-9d37-46e4-96de-748557707bd0" providerId="ADAL" clId="{1106FE30-00F4-4B0B-9F70-53351F160F5E}"/>
    <pc:docChg chg="undo custSel addSld modSld sldOrd">
      <pc:chgData name="Joshua Gross" userId="7bb6a70e-9d37-46e4-96de-748557707bd0" providerId="ADAL" clId="{1106FE30-00F4-4B0B-9F70-53351F160F5E}" dt="2023-10-03T21:20:26.824" v="351"/>
      <pc:docMkLst>
        <pc:docMk/>
      </pc:docMkLst>
      <pc:sldChg chg="modSp">
        <pc:chgData name="Joshua Gross" userId="7bb6a70e-9d37-46e4-96de-748557707bd0" providerId="ADAL" clId="{1106FE30-00F4-4B0B-9F70-53351F160F5E}" dt="2023-10-03T21:18:58.970" v="328" actId="20577"/>
        <pc:sldMkLst>
          <pc:docMk/>
          <pc:sldMk cId="0" sldId="314"/>
        </pc:sldMkLst>
        <pc:spChg chg="mod">
          <ac:chgData name="Joshua Gross" userId="7bb6a70e-9d37-46e4-96de-748557707bd0" providerId="ADAL" clId="{1106FE30-00F4-4B0B-9F70-53351F160F5E}" dt="2023-10-03T21:18:58.970" v="328" actId="20577"/>
          <ac:spMkLst>
            <pc:docMk/>
            <pc:sldMk cId="0" sldId="31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07.235" v="330" actId="113"/>
        <pc:sldMkLst>
          <pc:docMk/>
          <pc:sldMk cId="0" sldId="315"/>
        </pc:sldMkLst>
        <pc:spChg chg="mod">
          <ac:chgData name="Joshua Gross" userId="7bb6a70e-9d37-46e4-96de-748557707bd0" providerId="ADAL" clId="{1106FE30-00F4-4B0B-9F70-53351F160F5E}" dt="2023-10-03T21:19:07.235" v="330" actId="113"/>
          <ac:spMkLst>
            <pc:docMk/>
            <pc:sldMk cId="0" sldId="31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11.595" v="331"/>
        <pc:sldMkLst>
          <pc:docMk/>
          <pc:sldMk cId="0" sldId="316"/>
        </pc:sldMkLst>
        <pc:spChg chg="mod">
          <ac:chgData name="Joshua Gross" userId="7bb6a70e-9d37-46e4-96de-748557707bd0" providerId="ADAL" clId="{1106FE30-00F4-4B0B-9F70-53351F160F5E}" dt="2023-10-03T21:19:11.595" v="331"/>
          <ac:spMkLst>
            <pc:docMk/>
            <pc:sldMk cId="0" sldId="316"/>
            <ac:spMk id="3" creationId="{00000000-0000-0000-0000-000000000000}"/>
          </ac:spMkLst>
        </pc:spChg>
      </pc:sldChg>
      <pc:sldChg chg="addSp delSp modSp add ord">
        <pc:chgData name="Joshua Gross" userId="7bb6a70e-9d37-46e4-96de-748557707bd0" providerId="ADAL" clId="{1106FE30-00F4-4B0B-9F70-53351F160F5E}" dt="2023-10-03T21:17:31.594" v="317" actId="1076"/>
        <pc:sldMkLst>
          <pc:docMk/>
          <pc:sldMk cId="1784711152" sldId="401"/>
        </pc:sldMkLst>
        <pc:spChg chg="mod">
          <ac:chgData name="Joshua Gross" userId="7bb6a70e-9d37-46e4-96de-748557707bd0" providerId="ADAL" clId="{1106FE30-00F4-4B0B-9F70-53351F160F5E}" dt="2023-10-03T21:14:01.106" v="301" actId="20577"/>
          <ac:spMkLst>
            <pc:docMk/>
            <pc:sldMk cId="1784711152" sldId="401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3:42.771" v="290" actId="113"/>
          <ac:spMkLst>
            <pc:docMk/>
            <pc:sldMk cId="1784711152" sldId="401"/>
            <ac:spMk id="4" creationId="{00000000-0000-0000-0000-000000000000}"/>
          </ac:spMkLst>
        </pc:spChg>
        <pc:spChg chg="add mod">
          <ac:chgData name="Joshua Gross" userId="7bb6a70e-9d37-46e4-96de-748557707bd0" providerId="ADAL" clId="{1106FE30-00F4-4B0B-9F70-53351F160F5E}" dt="2023-10-03T21:17:01.262" v="312" actId="404"/>
          <ac:spMkLst>
            <pc:docMk/>
            <pc:sldMk cId="1784711152" sldId="401"/>
            <ac:spMk id="7" creationId="{A9549A63-0FC7-4F2A-B05B-75A863751587}"/>
          </ac:spMkLst>
        </pc:spChg>
        <pc:graphicFrameChg chg="del mod modGraphic">
          <ac:chgData name="Joshua Gross" userId="7bb6a70e-9d37-46e4-96de-748557707bd0" providerId="ADAL" clId="{1106FE30-00F4-4B0B-9F70-53351F160F5E}" dt="2023-10-03T21:16:33.147" v="306" actId="478"/>
          <ac:graphicFrameMkLst>
            <pc:docMk/>
            <pc:sldMk cId="1784711152" sldId="401"/>
            <ac:graphicFrameMk id="5" creationId="{00000000-0000-0000-0000-000000000000}"/>
          </ac:graphicFrameMkLst>
        </pc:graphicFrameChg>
        <pc:picChg chg="add mod">
          <ac:chgData name="Joshua Gross" userId="7bb6a70e-9d37-46e4-96de-748557707bd0" providerId="ADAL" clId="{1106FE30-00F4-4B0B-9F70-53351F160F5E}" dt="2023-10-03T21:17:31.594" v="317" actId="1076"/>
          <ac:picMkLst>
            <pc:docMk/>
            <pc:sldMk cId="1784711152" sldId="401"/>
            <ac:picMk id="6" creationId="{FF5D28B3-13D4-465D-A43A-BC3D6632A11F}"/>
          </ac:picMkLst>
        </pc:picChg>
      </pc:sldChg>
      <pc:sldChg chg="add">
        <pc:chgData name="Joshua Gross" userId="7bb6a70e-9d37-46e4-96de-748557707bd0" providerId="ADAL" clId="{1106FE30-00F4-4B0B-9F70-53351F160F5E}" dt="2023-10-03T21:13:49.009" v="292"/>
        <pc:sldMkLst>
          <pc:docMk/>
          <pc:sldMk cId="872847969" sldId="402"/>
        </pc:sldMkLst>
      </pc:sldChg>
      <pc:sldChg chg="addSp delSp modSp add">
        <pc:chgData name="Joshua Gross" userId="7bb6a70e-9d37-46e4-96de-748557707bd0" providerId="ADAL" clId="{1106FE30-00F4-4B0B-9F70-53351F160F5E}" dt="2023-10-03T21:20:26.824" v="351"/>
        <pc:sldMkLst>
          <pc:docMk/>
          <pc:sldMk cId="2614562977" sldId="403"/>
        </pc:sldMkLst>
        <pc:spChg chg="mod">
          <ac:chgData name="Joshua Gross" userId="7bb6a70e-9d37-46e4-96de-748557707bd0" providerId="ADAL" clId="{1106FE30-00F4-4B0B-9F70-53351F160F5E}" dt="2023-10-03T21:19:35.266" v="334" actId="14100"/>
          <ac:spMkLst>
            <pc:docMk/>
            <pc:sldMk cId="2614562977" sldId="403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8:02.723" v="320" actId="113"/>
          <ac:spMkLst>
            <pc:docMk/>
            <pc:sldMk cId="2614562977" sldId="403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1106FE30-00F4-4B0B-9F70-53351F160F5E}" dt="2023-10-03T21:19:41.171" v="339" actId="478"/>
          <ac:graphicFrameMkLst>
            <pc:docMk/>
            <pc:sldMk cId="2614562977" sldId="403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1106FE30-00F4-4B0B-9F70-53351F160F5E}" dt="2023-10-03T21:20:26.824" v="351"/>
          <ac:graphicFrameMkLst>
            <pc:docMk/>
            <pc:sldMk cId="2614562977" sldId="403"/>
            <ac:graphicFrameMk id="7" creationId="{A0648404-27F0-4A8D-9A32-D208D4129F3B}"/>
          </ac:graphicFrameMkLst>
        </pc:graphicFrameChg>
        <pc:picChg chg="add mod modCrop">
          <ac:chgData name="Joshua Gross" userId="7bb6a70e-9d37-46e4-96de-748557707bd0" providerId="ADAL" clId="{1106FE30-00F4-4B0B-9F70-53351F160F5E}" dt="2023-10-03T21:20:20.298" v="350" actId="1076"/>
          <ac:picMkLst>
            <pc:docMk/>
            <pc:sldMk cId="2614562977" sldId="403"/>
            <ac:picMk id="6" creationId="{4052383D-E4FA-4BBD-9C31-4C6AE69A9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&lt;/td&gt;&lt;td&gt;13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8" y="1825623"/>
            <a:ext cx="6182686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&lt;/table&gt;	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2383D-E4FA-4BBD-9C31-4C6AE69A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" t="5066" r="3350" b="16233"/>
          <a:stretch/>
        </p:blipFill>
        <p:spPr>
          <a:xfrm>
            <a:off x="3585902" y="2223084"/>
            <a:ext cx="3087148" cy="1006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648404-27F0-4A8D-9A32-D208D4129F3B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29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400" dirty="0"/>
              <a:t>Exercises:</a:t>
            </a:r>
          </a:p>
          <a:p>
            <a:pPr lvl="1"/>
            <a:r>
              <a:rPr lang="en-US" sz="2000" dirty="0"/>
              <a:t>Create the HTML code to generate the following table: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576" y="3107632"/>
          <a:ext cx="565911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49661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Occupation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 SEP 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JUL 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Defensive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JUL 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2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MAR 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479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28B3-13D4-465D-A43A-BC3D6632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6" y="4907560"/>
            <a:ext cx="5511697" cy="17490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549A63-0FC7-4F2A-B05B-75A863751587}"/>
              </a:ext>
            </a:extLst>
          </p:cNvPr>
          <p:cNvSpPr/>
          <p:nvPr/>
        </p:nvSpPr>
        <p:spPr>
          <a:xfrm>
            <a:off x="0" y="1389280"/>
            <a:ext cx="83274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 Last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First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Birthday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Occupation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&lt;/td&gt;&lt;td&gt;Will&lt;/td&gt;&lt;td&gt;25 SEP 1968&lt;/td&gt;&lt;td&gt;Actor&lt;/td&gt;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&lt;/td&gt;&lt;td&gt;Will&lt;/td&gt;&lt;td&gt;4 JUL 1981&lt;/td&gt;&lt;td&gt;Defensive End&lt;/td&gt;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&lt;/td&gt;&lt;td&gt;Will&lt;/td&gt;&lt;td&gt;10 JUL 1989&lt;/td&gt;&lt;td&gt;Pitcher&lt;/td&gt;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&lt;/td&gt;&lt;td&gt;Will&lt;/td&gt;&lt;td&gt;28 MAR 1995&lt;/td&gt;&lt;td&gt;Catcher&lt;/td&gt;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7847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Hyperlinks are clickable text that link to other files</a:t>
            </a: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</a:p>
          <a:p>
            <a:r>
              <a:rPr lang="en-US"/>
              <a:t>The href attribute is the document to link to</a:t>
            </a:r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https://google.com</a:t>
            </a:r>
            <a:r>
              <a:rPr lang="en-US"/>
              <a:t> links to Google’s homepage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3" action="ppaction://hlinkfile"/>
              </a:rPr>
              <a:t>Cat Photo</a:t>
            </a:r>
            <a:r>
              <a:rPr lang="en-US"/>
              <a:t> links to a cat photo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2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2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b="1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b="1" dirty="0">
                <a:sym typeface="+mn-ea"/>
              </a:rPr>
              <a:t>place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b="1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</a:t>
            </a:r>
            <a:r>
              <a:rPr lang="en-US" b="1" dirty="0">
                <a:sym typeface="+mn-ea"/>
              </a:rPr>
              <a:t>Don’t go here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Don’t go here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Code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Result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Don’t go here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Exercises: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“https://slashdot.org” with the display text “News for Nerds”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“https://blank.org” with the display text “A blank webpage”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“https://www.ycs.k12.pa.us/Domain/19” with the display text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5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7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  <a:p>
            <a:r>
              <a:rPr lang="en-US" dirty="0">
                <a:sym typeface="+mn-ea"/>
              </a:rPr>
              <a:t>Various &lt;input&gt; tags describe which data to collect and how to display it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Example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	CODE							RESULT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type=“text” placeholder=“Enter your name”&gt;&lt;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type=“password” placeholder=“Enter your password”&gt;&lt;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type=“number” min=“0” max=“100”&gt;&lt;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type=“submit” value=“Submit Information”&gt;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D7CA-76E8-4A75-B998-5FE61170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27" y="3657600"/>
            <a:ext cx="2811094" cy="14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				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B18AC-33BF-432C-9844-887D9A6B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569"/>
              </p:ext>
            </p:extLst>
          </p:nvPr>
        </p:nvGraphicFramePr>
        <p:xfrm>
          <a:off x="293614" y="1419860"/>
          <a:ext cx="11711033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03">
                  <a:extLst>
                    <a:ext uri="{9D8B030D-6E8A-4147-A177-3AD203B41FA5}">
                      <a16:colId xmlns:a16="http://schemas.microsoft.com/office/drawing/2014/main" val="979910771"/>
                    </a:ext>
                  </a:extLst>
                </a:gridCol>
                <a:gridCol w="2718292">
                  <a:extLst>
                    <a:ext uri="{9D8B030D-6E8A-4147-A177-3AD203B41FA5}">
                      <a16:colId xmlns:a16="http://schemas.microsoft.com/office/drawing/2014/main" val="1329010310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8852785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1746809696"/>
                    </a:ext>
                  </a:extLst>
                </a:gridCol>
                <a:gridCol w="2122416">
                  <a:extLst>
                    <a:ext uri="{9D8B030D-6E8A-4147-A177-3AD203B41FA5}">
                      <a16:colId xmlns:a16="http://schemas.microsoft.com/office/drawing/2014/main" val="42675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(Rendered)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single line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placeholder, required,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</a:t>
                      </a:r>
                    </a:p>
                    <a:p>
                      <a:r>
                        <a:rPr lang="en-US" dirty="0"/>
                        <a:t>    placeholder=“</a:t>
                      </a:r>
                      <a:r>
                        <a:rPr lang="en-US" dirty="0" err="1"/>
                        <a:t>Millencollin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NoFX</a:t>
                      </a:r>
                      <a:r>
                        <a:rPr lang="en-US" dirty="0"/>
                        <a:t>?”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max, min, placeholder,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type=“number”</a:t>
                      </a:r>
                    </a:p>
                    <a:p>
                      <a:r>
                        <a:rPr lang="en-US" dirty="0"/>
                        <a:t>    min=“0” max=“10” value=“6”</a:t>
                      </a:r>
                    </a:p>
                    <a:p>
                      <a:r>
                        <a:rPr lang="en-US" dirty="0"/>
                        <a:t>    step=“2”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type=“checkbox” checked&gt;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type=“password”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=“4”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=“12”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button that submits the 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type=“submit” </a:t>
                      </a:r>
                    </a:p>
                    <a:p>
                      <a:r>
                        <a:rPr lang="en-US" dirty="0"/>
                        <a:t>    value=“Send Information” disabled&gt;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62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B048C-C518-430D-BB97-598A6871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40" y="2562083"/>
            <a:ext cx="17621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C41B9-CD1F-4594-8D17-D88DFC1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95" y="3873994"/>
            <a:ext cx="1229614" cy="50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35677-AD75-4794-BE6C-9A5754739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t="-2767" r="16400" b="22613"/>
          <a:stretch/>
        </p:blipFill>
        <p:spPr>
          <a:xfrm>
            <a:off x="10670796" y="4723002"/>
            <a:ext cx="276837" cy="2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8E7-EBC6-422D-A29A-7F709252F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26" r="7039" b="22224"/>
          <a:stretch/>
        </p:blipFill>
        <p:spPr>
          <a:xfrm>
            <a:off x="10199698" y="5347825"/>
            <a:ext cx="1495870" cy="42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B5325-BE17-4803-8F38-B4807114D8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78" t="8418" r="3929" b="11612"/>
          <a:stretch/>
        </p:blipFill>
        <p:spPr>
          <a:xfrm>
            <a:off x="9919981" y="6102713"/>
            <a:ext cx="2055303" cy="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9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2290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52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1497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6626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name”&gt;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39796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2974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address”&gt;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6283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6941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email”&gt;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95653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8034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type=“submit” value=“Submit your information”&gt;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053335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060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680F-FDBD-4617-B5D7-FEF63827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6" y="4987160"/>
            <a:ext cx="2927001" cy="14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  <a:endParaRPr lang="en-US" sz="16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705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4"/>
            <a:ext cx="3346508" cy="5073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3022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9975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type=“number” min=“0” max=“100”&gt;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1086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type=“password” placeholder=“Enter confirmation code”&gt;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45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8774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Mystery gift? &lt;input type=“checkbox”&gt;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594933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3766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&lt;input type=“submit” value=“Place your order”&gt;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73345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39843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99AF-5C21-40D3-B897-6DD3105CD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" r="4529" b="6716"/>
          <a:stretch/>
        </p:blipFill>
        <p:spPr>
          <a:xfrm>
            <a:off x="6854030" y="4924337"/>
            <a:ext cx="28100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5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03338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email"&gt;&lt;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type="password" placeholder="Enter your password"&gt;&lt;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477AC-7005-45F4-9AF8-E529A255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48" y="4706223"/>
            <a:ext cx="3231450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name"&gt;&lt;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class"&gt;&lt;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color"&gt;&lt;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B6663-2863-4832-9006-7531721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9" y="4762972"/>
            <a:ext cx="2715511" cy="13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computer science?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math?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Ian Anderson?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3A50C-E5BE-4542-859B-BA3BC950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14" y="4906420"/>
            <a:ext cx="3405250" cy="1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5041" y="121844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8111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201739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Row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5 &lt;tr&gt;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C6A28A-FF99-45E2-BD81-1294F493655F}">
  <ds:schemaRefs/>
</ds:datastoreItem>
</file>

<file path=customXml/itemProps2.xml><?xml version="1.0" encoding="utf-8"?>
<ds:datastoreItem xmlns:ds="http://schemas.openxmlformats.org/officeDocument/2006/customXml" ds:itemID="{7B71DD71-ACA1-4082-BE4D-7CA95D1E0DD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EBF9CA-45EC-471D-B983-16B33DE4F8F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16457</Words>
  <Application>Microsoft Office PowerPoint</Application>
  <PresentationFormat>Widescreen</PresentationFormat>
  <Paragraphs>2275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Arial Black</vt:lpstr>
      <vt:lpstr>Calibri</vt:lpstr>
      <vt:lpstr>Calibri Light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22</cp:revision>
  <dcterms:created xsi:type="dcterms:W3CDTF">2023-09-22T20:20:00Z</dcterms:created>
  <dcterms:modified xsi:type="dcterms:W3CDTF">2023-10-03T21:28:23Z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