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2" r:id="rId20"/>
    <p:sldId id="289" r:id="rId21"/>
    <p:sldId id="290" r:id="rId22"/>
    <p:sldId id="288" r:id="rId23"/>
    <p:sldId id="293" r:id="rId24"/>
    <p:sldId id="294" r:id="rId25"/>
    <p:sldId id="295" r:id="rId26"/>
    <p:sldId id="297" r:id="rId27"/>
    <p:sldId id="29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47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5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3" r:id="rId92"/>
    <p:sldId id="364" r:id="rId93"/>
    <p:sldId id="365" r:id="rId94"/>
    <p:sldId id="366" r:id="rId95"/>
    <p:sldId id="368" r:id="rId96"/>
    <p:sldId id="369" r:id="rId97"/>
    <p:sldId id="370" r:id="rId98"/>
    <p:sldId id="371" r:id="rId99"/>
    <p:sldId id="367" r:id="rId100"/>
    <p:sldId id="372" r:id="rId101"/>
    <p:sldId id="373" r:id="rId102"/>
    <p:sldId id="374" r:id="rId10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C93E949C-B07A-44E3-8F7B-B2BCA3D172D8}"/>
    <pc:docChg chg="undo custSel addSld delSld modSld">
      <pc:chgData name="Joshua Gross" userId="7bb6a70e-9d37-46e4-96de-748557707bd0" providerId="ADAL" clId="{C93E949C-B07A-44E3-8F7B-B2BCA3D172D8}" dt="2023-08-24T13:17:56.700" v="2246"/>
      <pc:docMkLst>
        <pc:docMk/>
      </pc:docMkLst>
      <pc:sldChg chg="modSp">
        <pc:chgData name="Joshua Gross" userId="7bb6a70e-9d37-46e4-96de-748557707bd0" providerId="ADAL" clId="{C93E949C-B07A-44E3-8F7B-B2BCA3D172D8}" dt="2023-08-24T12:13:25.847" v="1006" actId="207"/>
        <pc:sldMkLst>
          <pc:docMk/>
          <pc:sldMk cId="1857361371" sldId="288"/>
        </pc:sldMkLst>
        <pc:spChg chg="mod">
          <ac:chgData name="Joshua Gross" userId="7bb6a70e-9d37-46e4-96de-748557707bd0" providerId="ADAL" clId="{C93E949C-B07A-44E3-8F7B-B2BCA3D172D8}" dt="2023-08-24T12:13:25.847" v="1006" actId="207"/>
          <ac:spMkLst>
            <pc:docMk/>
            <pc:sldMk cId="1857361371" sldId="288"/>
            <ac:spMk id="129" creationId="{00000000-0000-0000-0000-000000000000}"/>
          </ac:spMkLst>
        </pc:spChg>
      </pc:sldChg>
      <pc:sldChg chg="addSp modSp">
        <pc:chgData name="Joshua Gross" userId="7bb6a70e-9d37-46e4-96de-748557707bd0" providerId="ADAL" clId="{C93E949C-B07A-44E3-8F7B-B2BCA3D172D8}" dt="2023-08-23T13:04:01.459" v="30" actId="20577"/>
        <pc:sldMkLst>
          <pc:docMk/>
          <pc:sldMk cId="1312745512" sldId="321"/>
        </pc:sldMkLst>
        <pc:spChg chg="mod">
          <ac:chgData name="Joshua Gross" userId="7bb6a70e-9d37-46e4-96de-748557707bd0" providerId="ADAL" clId="{C93E949C-B07A-44E3-8F7B-B2BCA3D172D8}" dt="2023-08-23T13:03:43.819" v="19" actId="20577"/>
          <ac:spMkLst>
            <pc:docMk/>
            <pc:sldMk cId="1312745512" sldId="321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04:01.459" v="30" actId="20577"/>
          <ac:graphicFrameMkLst>
            <pc:docMk/>
            <pc:sldMk cId="1312745512" sldId="321"/>
            <ac:graphicFrameMk id="2" creationId="{07EDE641-2CCE-4813-A9D5-1CE49B573743}"/>
          </ac:graphicFrameMkLst>
        </pc:graphicFrameChg>
      </pc:sldChg>
      <pc:sldChg chg="delSp modSp add">
        <pc:chgData name="Joshua Gross" userId="7bb6a70e-9d37-46e4-96de-748557707bd0" providerId="ADAL" clId="{C93E949C-B07A-44E3-8F7B-B2BCA3D172D8}" dt="2023-08-24T12:15:27.553" v="1009" actId="20577"/>
        <pc:sldMkLst>
          <pc:docMk/>
          <pc:sldMk cId="1626203688" sldId="322"/>
        </pc:sldMkLst>
        <pc:spChg chg="mod">
          <ac:chgData name="Joshua Gross" userId="7bb6a70e-9d37-46e4-96de-748557707bd0" providerId="ADAL" clId="{C93E949C-B07A-44E3-8F7B-B2BCA3D172D8}" dt="2023-08-24T12:15:27.553" v="1009" actId="20577"/>
          <ac:spMkLst>
            <pc:docMk/>
            <pc:sldMk cId="1626203688" sldId="322"/>
            <ac:spMk id="129" creationId="{00000000-0000-0000-0000-000000000000}"/>
          </ac:spMkLst>
        </pc:spChg>
        <pc:graphicFrameChg chg="del">
          <ac:chgData name="Joshua Gross" userId="7bb6a70e-9d37-46e4-96de-748557707bd0" providerId="ADAL" clId="{C93E949C-B07A-44E3-8F7B-B2BCA3D172D8}" dt="2023-08-23T13:04:09.203" v="32" actId="478"/>
          <ac:graphicFrameMkLst>
            <pc:docMk/>
            <pc:sldMk cId="1626203688" sldId="322"/>
            <ac:graphicFrameMk id="2" creationId="{07EDE641-2CCE-4813-A9D5-1CE49B573743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3T13:06:10.937" v="460" actId="20577"/>
        <pc:sldMkLst>
          <pc:docMk/>
          <pc:sldMk cId="2837949777" sldId="323"/>
        </pc:sldMkLst>
        <pc:spChg chg="mod">
          <ac:chgData name="Joshua Gross" userId="7bb6a70e-9d37-46e4-96de-748557707bd0" providerId="ADAL" clId="{C93E949C-B07A-44E3-8F7B-B2BCA3D172D8}" dt="2023-08-23T13:06:10.937" v="460" actId="20577"/>
          <ac:spMkLst>
            <pc:docMk/>
            <pc:sldMk cId="2837949777" sldId="32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6:27.178" v="512" actId="20577"/>
        <pc:sldMkLst>
          <pc:docMk/>
          <pc:sldMk cId="2050315867" sldId="324"/>
        </pc:sldMkLst>
        <pc:spChg chg="mod">
          <ac:chgData name="Joshua Gross" userId="7bb6a70e-9d37-46e4-96de-748557707bd0" providerId="ADAL" clId="{C93E949C-B07A-44E3-8F7B-B2BCA3D172D8}" dt="2023-08-23T13:06:27.178" v="512" actId="20577"/>
          <ac:spMkLst>
            <pc:docMk/>
            <pc:sldMk cId="2050315867" sldId="32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6:55.507" v="631" actId="20577"/>
        <pc:sldMkLst>
          <pc:docMk/>
          <pc:sldMk cId="725641330" sldId="325"/>
        </pc:sldMkLst>
        <pc:spChg chg="mod">
          <ac:chgData name="Joshua Gross" userId="7bb6a70e-9d37-46e4-96de-748557707bd0" providerId="ADAL" clId="{C93E949C-B07A-44E3-8F7B-B2BCA3D172D8}" dt="2023-08-23T13:06:55.507" v="631" actId="20577"/>
          <ac:spMkLst>
            <pc:docMk/>
            <pc:sldMk cId="725641330" sldId="32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49.338" v="755" actId="20577"/>
        <pc:sldMkLst>
          <pc:docMk/>
          <pc:sldMk cId="1183966541" sldId="326"/>
        </pc:sldMkLst>
        <pc:spChg chg="mod">
          <ac:chgData name="Joshua Gross" userId="7bb6a70e-9d37-46e4-96de-748557707bd0" providerId="ADAL" clId="{C93E949C-B07A-44E3-8F7B-B2BCA3D172D8}" dt="2023-08-23T13:07:49.338" v="755" actId="20577"/>
          <ac:spMkLst>
            <pc:docMk/>
            <pc:sldMk cId="1183966541" sldId="32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7:52.746" v="756" actId="20577"/>
        <pc:sldMkLst>
          <pc:docMk/>
          <pc:sldMk cId="1744182384" sldId="327"/>
        </pc:sldMkLst>
        <pc:spChg chg="mod">
          <ac:chgData name="Joshua Gross" userId="7bb6a70e-9d37-46e4-96de-748557707bd0" providerId="ADAL" clId="{C93E949C-B07A-44E3-8F7B-B2BCA3D172D8}" dt="2023-08-23T13:07:52.746" v="756" actId="20577"/>
          <ac:spMkLst>
            <pc:docMk/>
            <pc:sldMk cId="1744182384" sldId="32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01.370" v="776" actId="20577"/>
        <pc:sldMkLst>
          <pc:docMk/>
          <pc:sldMk cId="3318706264" sldId="328"/>
        </pc:sldMkLst>
        <pc:spChg chg="mod">
          <ac:chgData name="Joshua Gross" userId="7bb6a70e-9d37-46e4-96de-748557707bd0" providerId="ADAL" clId="{C93E949C-B07A-44E3-8F7B-B2BCA3D172D8}" dt="2023-08-23T13:08:01.370" v="776" actId="20577"/>
          <ac:spMkLst>
            <pc:docMk/>
            <pc:sldMk cId="3318706264" sldId="32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28.914" v="795" actId="20577"/>
        <pc:sldMkLst>
          <pc:docMk/>
          <pc:sldMk cId="3384979219" sldId="329"/>
        </pc:sldMkLst>
        <pc:spChg chg="mod">
          <ac:chgData name="Joshua Gross" userId="7bb6a70e-9d37-46e4-96de-748557707bd0" providerId="ADAL" clId="{C93E949C-B07A-44E3-8F7B-B2BCA3D172D8}" dt="2023-08-23T13:08:28.914" v="795" actId="20577"/>
          <ac:spMkLst>
            <pc:docMk/>
            <pc:sldMk cId="3384979219" sldId="32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08:31.833" v="799" actId="20577"/>
        <pc:sldMkLst>
          <pc:docMk/>
          <pc:sldMk cId="2032415397" sldId="330"/>
        </pc:sldMkLst>
        <pc:spChg chg="mod">
          <ac:chgData name="Joshua Gross" userId="7bb6a70e-9d37-46e4-96de-748557707bd0" providerId="ADAL" clId="{C93E949C-B07A-44E3-8F7B-B2BCA3D172D8}" dt="2023-08-23T13:08:31.833" v="799" actId="20577"/>
          <ac:spMkLst>
            <pc:docMk/>
            <pc:sldMk cId="2032415397" sldId="33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3T13:10:14.346" v="871" actId="20577"/>
        <pc:sldMkLst>
          <pc:docMk/>
          <pc:sldMk cId="2052406797" sldId="331"/>
        </pc:sldMkLst>
        <pc:spChg chg="mod">
          <ac:chgData name="Joshua Gross" userId="7bb6a70e-9d37-46e4-96de-748557707bd0" providerId="ADAL" clId="{C93E949C-B07A-44E3-8F7B-B2BCA3D172D8}" dt="2023-08-23T13:10:14.346" v="871" actId="20577"/>
          <ac:spMkLst>
            <pc:docMk/>
            <pc:sldMk cId="2052406797" sldId="33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0:39.249" v="1133" actId="20577"/>
        <pc:sldMkLst>
          <pc:docMk/>
          <pc:sldMk cId="3379362684" sldId="332"/>
        </pc:sldMkLst>
        <pc:spChg chg="mod">
          <ac:chgData name="Joshua Gross" userId="7bb6a70e-9d37-46e4-96de-748557707bd0" providerId="ADAL" clId="{C93E949C-B07A-44E3-8F7B-B2BCA3D172D8}" dt="2023-08-24T12:20:39.249" v="1133" actId="20577"/>
          <ac:spMkLst>
            <pc:docMk/>
            <pc:sldMk cId="3379362684" sldId="332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3T13:12:39.976" v="1004" actId="20577"/>
        <pc:sldMkLst>
          <pc:docMk/>
          <pc:sldMk cId="749834321" sldId="333"/>
        </pc:sldMkLst>
        <pc:spChg chg="mod">
          <ac:chgData name="Joshua Gross" userId="7bb6a70e-9d37-46e4-96de-748557707bd0" providerId="ADAL" clId="{C93E949C-B07A-44E3-8F7B-B2BCA3D172D8}" dt="2023-08-23T13:11:43.794" v="972" actId="20577"/>
          <ac:spMkLst>
            <pc:docMk/>
            <pc:sldMk cId="749834321" sldId="333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3T13:12:39.976" v="1004" actId="20577"/>
          <ac:graphicFrameMkLst>
            <pc:docMk/>
            <pc:sldMk cId="749834321" sldId="333"/>
            <ac:graphicFrameMk id="2" creationId="{2EEAC070-88BB-4228-97CB-C0B46B140214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16:45.242" v="1032" actId="20577"/>
        <pc:sldMkLst>
          <pc:docMk/>
          <pc:sldMk cId="1556049942" sldId="334"/>
        </pc:sldMkLst>
        <pc:spChg chg="mod">
          <ac:chgData name="Joshua Gross" userId="7bb6a70e-9d37-46e4-96de-748557707bd0" providerId="ADAL" clId="{C93E949C-B07A-44E3-8F7B-B2BCA3D172D8}" dt="2023-08-24T12:16:45.242" v="1032" actId="20577"/>
          <ac:spMkLst>
            <pc:docMk/>
            <pc:sldMk cId="1556049942" sldId="33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6:57.925" v="1035" actId="20577"/>
        <pc:sldMkLst>
          <pc:docMk/>
          <pc:sldMk cId="4067999009" sldId="335"/>
        </pc:sldMkLst>
        <pc:spChg chg="mod">
          <ac:chgData name="Joshua Gross" userId="7bb6a70e-9d37-46e4-96de-748557707bd0" providerId="ADAL" clId="{C93E949C-B07A-44E3-8F7B-B2BCA3D172D8}" dt="2023-08-24T12:16:57.925" v="1035" actId="20577"/>
          <ac:spMkLst>
            <pc:docMk/>
            <pc:sldMk cId="4067999009" sldId="33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10.488" v="1038" actId="20577"/>
        <pc:sldMkLst>
          <pc:docMk/>
          <pc:sldMk cId="60443401" sldId="336"/>
        </pc:sldMkLst>
        <pc:spChg chg="mod">
          <ac:chgData name="Joshua Gross" userId="7bb6a70e-9d37-46e4-96de-748557707bd0" providerId="ADAL" clId="{C93E949C-B07A-44E3-8F7B-B2BCA3D172D8}" dt="2023-08-24T12:17:10.488" v="1038" actId="20577"/>
          <ac:spMkLst>
            <pc:docMk/>
            <pc:sldMk cId="60443401" sldId="33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27.633" v="1085" actId="20577"/>
        <pc:sldMkLst>
          <pc:docMk/>
          <pc:sldMk cId="2554207839" sldId="337"/>
        </pc:sldMkLst>
        <pc:spChg chg="mod">
          <ac:chgData name="Joshua Gross" userId="7bb6a70e-9d37-46e4-96de-748557707bd0" providerId="ADAL" clId="{C93E949C-B07A-44E3-8F7B-B2BCA3D172D8}" dt="2023-08-24T12:17:27.633" v="1085" actId="20577"/>
          <ac:spMkLst>
            <pc:docMk/>
            <pc:sldMk cId="2554207839" sldId="33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44.768" v="1090" actId="20577"/>
        <pc:sldMkLst>
          <pc:docMk/>
          <pc:sldMk cId="4029246625" sldId="338"/>
        </pc:sldMkLst>
        <pc:spChg chg="mod">
          <ac:chgData name="Joshua Gross" userId="7bb6a70e-9d37-46e4-96de-748557707bd0" providerId="ADAL" clId="{C93E949C-B07A-44E3-8F7B-B2BCA3D172D8}" dt="2023-08-24T12:17:44.768" v="1090" actId="20577"/>
          <ac:spMkLst>
            <pc:docMk/>
            <pc:sldMk cId="4029246625" sldId="33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7:54.574" v="1091"/>
        <pc:sldMkLst>
          <pc:docMk/>
          <pc:sldMk cId="430382463" sldId="339"/>
        </pc:sldMkLst>
        <pc:spChg chg="mod">
          <ac:chgData name="Joshua Gross" userId="7bb6a70e-9d37-46e4-96de-748557707bd0" providerId="ADAL" clId="{C93E949C-B07A-44E3-8F7B-B2BCA3D172D8}" dt="2023-08-24T12:17:54.574" v="1091"/>
          <ac:spMkLst>
            <pc:docMk/>
            <pc:sldMk cId="430382463" sldId="33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8:12.443" v="1094" actId="20577"/>
        <pc:sldMkLst>
          <pc:docMk/>
          <pc:sldMk cId="1090719534" sldId="340"/>
        </pc:sldMkLst>
        <pc:spChg chg="mod">
          <ac:chgData name="Joshua Gross" userId="7bb6a70e-9d37-46e4-96de-748557707bd0" providerId="ADAL" clId="{C93E949C-B07A-44E3-8F7B-B2BCA3D172D8}" dt="2023-08-24T12:18:12.443" v="1094" actId="20577"/>
          <ac:spMkLst>
            <pc:docMk/>
            <pc:sldMk cId="1090719534" sldId="34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06.228" v="1097" actId="20577"/>
        <pc:sldMkLst>
          <pc:docMk/>
          <pc:sldMk cId="1407054952" sldId="341"/>
        </pc:sldMkLst>
        <pc:spChg chg="mod">
          <ac:chgData name="Joshua Gross" userId="7bb6a70e-9d37-46e4-96de-748557707bd0" providerId="ADAL" clId="{C93E949C-B07A-44E3-8F7B-B2BCA3D172D8}" dt="2023-08-24T12:19:06.228" v="1097" actId="20577"/>
          <ac:spMkLst>
            <pc:docMk/>
            <pc:sldMk cId="1407054952" sldId="34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22.421" v="1106" actId="113"/>
        <pc:sldMkLst>
          <pc:docMk/>
          <pc:sldMk cId="3048135526" sldId="342"/>
        </pc:sldMkLst>
        <pc:spChg chg="mod">
          <ac:chgData name="Joshua Gross" userId="7bb6a70e-9d37-46e4-96de-748557707bd0" providerId="ADAL" clId="{C93E949C-B07A-44E3-8F7B-B2BCA3D172D8}" dt="2023-08-24T12:19:22.421" v="1106" actId="113"/>
          <ac:spMkLst>
            <pc:docMk/>
            <pc:sldMk cId="3048135526" sldId="342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19:30.470" v="1107"/>
        <pc:sldMkLst>
          <pc:docMk/>
          <pc:sldMk cId="311475549" sldId="343"/>
        </pc:sldMkLst>
        <pc:spChg chg="mod">
          <ac:chgData name="Joshua Gross" userId="7bb6a70e-9d37-46e4-96de-748557707bd0" providerId="ADAL" clId="{C93E949C-B07A-44E3-8F7B-B2BCA3D172D8}" dt="2023-08-24T12:19:30.470" v="1107"/>
          <ac:spMkLst>
            <pc:docMk/>
            <pc:sldMk cId="311475549" sldId="34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0:17.792" v="1129" actId="20577"/>
        <pc:sldMkLst>
          <pc:docMk/>
          <pc:sldMk cId="774056418" sldId="344"/>
        </pc:sldMkLst>
        <pc:spChg chg="mod">
          <ac:chgData name="Joshua Gross" userId="7bb6a70e-9d37-46e4-96de-748557707bd0" providerId="ADAL" clId="{C93E949C-B07A-44E3-8F7B-B2BCA3D172D8}" dt="2023-08-24T12:20:17.792" v="1129" actId="20577"/>
          <ac:spMkLst>
            <pc:docMk/>
            <pc:sldMk cId="774056418" sldId="344"/>
            <ac:spMk id="129" creationId="{00000000-0000-0000-0000-000000000000}"/>
          </ac:spMkLst>
        </pc:spChg>
      </pc:sldChg>
      <pc:sldChg chg="addSp delSp modSp add">
        <pc:chgData name="Joshua Gross" userId="7bb6a70e-9d37-46e4-96de-748557707bd0" providerId="ADAL" clId="{C93E949C-B07A-44E3-8F7B-B2BCA3D172D8}" dt="2023-08-24T12:20:46.358" v="1135"/>
        <pc:sldMkLst>
          <pc:docMk/>
          <pc:sldMk cId="3803681003" sldId="345"/>
        </pc:sldMkLst>
        <pc:spChg chg="add del">
          <ac:chgData name="Joshua Gross" userId="7bb6a70e-9d37-46e4-96de-748557707bd0" providerId="ADAL" clId="{C93E949C-B07A-44E3-8F7B-B2BCA3D172D8}" dt="2023-08-24T12:20:46.358" v="1135"/>
          <ac:spMkLst>
            <pc:docMk/>
            <pc:sldMk cId="3803681003" sldId="345"/>
            <ac:spMk id="3" creationId="{F5F92A82-CF32-470E-88B7-1E668A1CE3F0}"/>
          </ac:spMkLst>
        </pc:spChg>
        <pc:spChg chg="mod">
          <ac:chgData name="Joshua Gross" userId="7bb6a70e-9d37-46e4-96de-748557707bd0" providerId="ADAL" clId="{C93E949C-B07A-44E3-8F7B-B2BCA3D172D8}" dt="2023-08-24T12:20:01.166" v="1120" actId="20577"/>
          <ac:spMkLst>
            <pc:docMk/>
            <pc:sldMk cId="3803681003" sldId="345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12:20:06.960" v="1126" actId="20577"/>
          <ac:graphicFrameMkLst>
            <pc:docMk/>
            <pc:sldMk cId="3803681003" sldId="345"/>
            <ac:graphicFrameMk id="2" creationId="{2EEAC070-88BB-4228-97CB-C0B46B140214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12:20:14.018" v="1127"/>
        <pc:sldMkLst>
          <pc:docMk/>
          <pc:sldMk cId="617063359" sldId="346"/>
        </pc:sldMkLst>
      </pc:sldChg>
      <pc:sldChg chg="add del">
        <pc:chgData name="Joshua Gross" userId="7bb6a70e-9d37-46e4-96de-748557707bd0" providerId="ADAL" clId="{C93E949C-B07A-44E3-8F7B-B2BCA3D172D8}" dt="2023-08-24T12:20:33.893" v="1131"/>
        <pc:sldMkLst>
          <pc:docMk/>
          <pc:sldMk cId="686483983" sldId="347"/>
        </pc:sldMkLst>
      </pc:sldChg>
      <pc:sldChg chg="add">
        <pc:chgData name="Joshua Gross" userId="7bb6a70e-9d37-46e4-96de-748557707bd0" providerId="ADAL" clId="{C93E949C-B07A-44E3-8F7B-B2BCA3D172D8}" dt="2023-08-24T12:20:35.637" v="1132"/>
        <pc:sldMkLst>
          <pc:docMk/>
          <pc:sldMk cId="3534268966" sldId="347"/>
        </pc:sldMkLst>
      </pc:sldChg>
      <pc:sldChg chg="modSp add">
        <pc:chgData name="Joshua Gross" userId="7bb6a70e-9d37-46e4-96de-748557707bd0" providerId="ADAL" clId="{C93E949C-B07A-44E3-8F7B-B2BCA3D172D8}" dt="2023-08-24T12:21:20.373" v="1173" actId="20577"/>
        <pc:sldMkLst>
          <pc:docMk/>
          <pc:sldMk cId="2872059247" sldId="348"/>
        </pc:sldMkLst>
        <pc:spChg chg="mod">
          <ac:chgData name="Joshua Gross" userId="7bb6a70e-9d37-46e4-96de-748557707bd0" providerId="ADAL" clId="{C93E949C-B07A-44E3-8F7B-B2BCA3D172D8}" dt="2023-08-24T12:21:20.373" v="1173" actId="20577"/>
          <ac:spMkLst>
            <pc:docMk/>
            <pc:sldMk cId="2872059247" sldId="34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1:30.733" v="1181" actId="20577"/>
        <pc:sldMkLst>
          <pc:docMk/>
          <pc:sldMk cId="3788871137" sldId="349"/>
        </pc:sldMkLst>
        <pc:spChg chg="mod">
          <ac:chgData name="Joshua Gross" userId="7bb6a70e-9d37-46e4-96de-748557707bd0" providerId="ADAL" clId="{C93E949C-B07A-44E3-8F7B-B2BCA3D172D8}" dt="2023-08-24T12:21:30.733" v="1181" actId="20577"/>
          <ac:spMkLst>
            <pc:docMk/>
            <pc:sldMk cId="3788871137" sldId="34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29.125" v="1276" actId="20577"/>
        <pc:sldMkLst>
          <pc:docMk/>
          <pc:sldMk cId="1007911038" sldId="350"/>
        </pc:sldMkLst>
        <pc:spChg chg="mod">
          <ac:chgData name="Joshua Gross" userId="7bb6a70e-9d37-46e4-96de-748557707bd0" providerId="ADAL" clId="{C93E949C-B07A-44E3-8F7B-B2BCA3D172D8}" dt="2023-08-24T12:22:29.125" v="1276" actId="20577"/>
          <ac:spMkLst>
            <pc:docMk/>
            <pc:sldMk cId="1007911038" sldId="350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25.214" v="1275" actId="20577"/>
        <pc:sldMkLst>
          <pc:docMk/>
          <pc:sldMk cId="2031453490" sldId="351"/>
        </pc:sldMkLst>
        <pc:spChg chg="mod">
          <ac:chgData name="Joshua Gross" userId="7bb6a70e-9d37-46e4-96de-748557707bd0" providerId="ADAL" clId="{C93E949C-B07A-44E3-8F7B-B2BCA3D172D8}" dt="2023-08-24T12:22:25.214" v="1275" actId="20577"/>
          <ac:spMkLst>
            <pc:docMk/>
            <pc:sldMk cId="2031453490" sldId="351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2:48.581" v="1287" actId="20577"/>
        <pc:sldMkLst>
          <pc:docMk/>
          <pc:sldMk cId="385249729" sldId="352"/>
        </pc:sldMkLst>
        <pc:spChg chg="mod">
          <ac:chgData name="Joshua Gross" userId="7bb6a70e-9d37-46e4-96de-748557707bd0" providerId="ADAL" clId="{C93E949C-B07A-44E3-8F7B-B2BCA3D172D8}" dt="2023-08-24T12:22:48.581" v="1287" actId="20577"/>
          <ac:spMkLst>
            <pc:docMk/>
            <pc:sldMk cId="385249729" sldId="352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09.429" v="1309" actId="20577"/>
        <pc:sldMkLst>
          <pc:docMk/>
          <pc:sldMk cId="531779810" sldId="353"/>
        </pc:sldMkLst>
        <pc:spChg chg="mod">
          <ac:chgData name="Joshua Gross" userId="7bb6a70e-9d37-46e4-96de-748557707bd0" providerId="ADAL" clId="{C93E949C-B07A-44E3-8F7B-B2BCA3D172D8}" dt="2023-08-24T12:23:09.429" v="1309" actId="20577"/>
          <ac:spMkLst>
            <pc:docMk/>
            <pc:sldMk cId="531779810" sldId="35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36.366" v="1313" actId="20577"/>
        <pc:sldMkLst>
          <pc:docMk/>
          <pc:sldMk cId="3634342492" sldId="354"/>
        </pc:sldMkLst>
        <pc:spChg chg="mod">
          <ac:chgData name="Joshua Gross" userId="7bb6a70e-9d37-46e4-96de-748557707bd0" providerId="ADAL" clId="{C93E949C-B07A-44E3-8F7B-B2BCA3D172D8}" dt="2023-08-24T12:23:36.366" v="1313" actId="20577"/>
          <ac:spMkLst>
            <pc:docMk/>
            <pc:sldMk cId="3634342492" sldId="35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3:54.053" v="1323" actId="20577"/>
        <pc:sldMkLst>
          <pc:docMk/>
          <pc:sldMk cId="4237419001" sldId="355"/>
        </pc:sldMkLst>
        <pc:spChg chg="mod">
          <ac:chgData name="Joshua Gross" userId="7bb6a70e-9d37-46e4-96de-748557707bd0" providerId="ADAL" clId="{C93E949C-B07A-44E3-8F7B-B2BCA3D172D8}" dt="2023-08-24T12:23:54.053" v="1323" actId="20577"/>
          <ac:spMkLst>
            <pc:docMk/>
            <pc:sldMk cId="4237419001" sldId="355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11.404" v="1345" actId="20577"/>
        <pc:sldMkLst>
          <pc:docMk/>
          <pc:sldMk cId="1061061236" sldId="356"/>
        </pc:sldMkLst>
        <pc:spChg chg="mod">
          <ac:chgData name="Joshua Gross" userId="7bb6a70e-9d37-46e4-96de-748557707bd0" providerId="ADAL" clId="{C93E949C-B07A-44E3-8F7B-B2BCA3D172D8}" dt="2023-08-24T12:24:11.404" v="1345" actId="20577"/>
          <ac:spMkLst>
            <pc:docMk/>
            <pc:sldMk cId="1061061236" sldId="356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21.809" v="1346"/>
        <pc:sldMkLst>
          <pc:docMk/>
          <pc:sldMk cId="350108240" sldId="357"/>
        </pc:sldMkLst>
        <pc:spChg chg="mod">
          <ac:chgData name="Joshua Gross" userId="7bb6a70e-9d37-46e4-96de-748557707bd0" providerId="ADAL" clId="{C93E949C-B07A-44E3-8F7B-B2BCA3D172D8}" dt="2023-08-24T12:24:21.809" v="1346"/>
          <ac:spMkLst>
            <pc:docMk/>
            <pc:sldMk cId="350108240" sldId="357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49.779" v="1347"/>
        <pc:sldMkLst>
          <pc:docMk/>
          <pc:sldMk cId="2155329708" sldId="358"/>
        </pc:sldMkLst>
        <pc:spChg chg="mod">
          <ac:chgData name="Joshua Gross" userId="7bb6a70e-9d37-46e4-96de-748557707bd0" providerId="ADAL" clId="{C93E949C-B07A-44E3-8F7B-B2BCA3D172D8}" dt="2023-08-24T12:24:49.779" v="1347"/>
          <ac:spMkLst>
            <pc:docMk/>
            <pc:sldMk cId="2155329708" sldId="358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4:55.998" v="1349" actId="20577"/>
        <pc:sldMkLst>
          <pc:docMk/>
          <pc:sldMk cId="152504632" sldId="359"/>
        </pc:sldMkLst>
        <pc:spChg chg="mod">
          <ac:chgData name="Joshua Gross" userId="7bb6a70e-9d37-46e4-96de-748557707bd0" providerId="ADAL" clId="{C93E949C-B07A-44E3-8F7B-B2BCA3D172D8}" dt="2023-08-24T12:24:55.998" v="1349" actId="20577"/>
          <ac:spMkLst>
            <pc:docMk/>
            <pc:sldMk cId="152504632" sldId="359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5:09.596" v="1355" actId="20577"/>
        <pc:sldMkLst>
          <pc:docMk/>
          <pc:sldMk cId="3296537758" sldId="360"/>
        </pc:sldMkLst>
        <pc:spChg chg="mod">
          <ac:chgData name="Joshua Gross" userId="7bb6a70e-9d37-46e4-96de-748557707bd0" providerId="ADAL" clId="{C93E949C-B07A-44E3-8F7B-B2BCA3D172D8}" dt="2023-08-24T12:25:04.005" v="1352" actId="20577"/>
          <ac:spMkLst>
            <pc:docMk/>
            <pc:sldMk cId="3296537758" sldId="360"/>
            <ac:spMk id="129" creationId="{00000000-0000-0000-0000-000000000000}"/>
          </ac:spMkLst>
        </pc:spChg>
        <pc:graphicFrameChg chg="modGraphic">
          <ac:chgData name="Joshua Gross" userId="7bb6a70e-9d37-46e4-96de-748557707bd0" providerId="ADAL" clId="{C93E949C-B07A-44E3-8F7B-B2BCA3D172D8}" dt="2023-08-24T12:25:09.596" v="1355" actId="20577"/>
          <ac:graphicFrameMkLst>
            <pc:docMk/>
            <pc:sldMk cId="3296537758" sldId="360"/>
            <ac:graphicFrameMk id="2" creationId="{2EEAC070-88BB-4228-97CB-C0B46B140214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26:53.260" v="1513" actId="20577"/>
        <pc:sldMkLst>
          <pc:docMk/>
          <pc:sldMk cId="894272959" sldId="361"/>
        </pc:sldMkLst>
        <pc:spChg chg="mod">
          <ac:chgData name="Joshua Gross" userId="7bb6a70e-9d37-46e4-96de-748557707bd0" providerId="ADAL" clId="{C93E949C-B07A-44E3-8F7B-B2BCA3D172D8}" dt="2023-08-24T12:26:53.260" v="1513" actId="20577"/>
          <ac:spMkLst>
            <pc:docMk/>
            <pc:sldMk cId="894272959" sldId="361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2:27:07.709" v="1516" actId="2696"/>
        <pc:sldMkLst>
          <pc:docMk/>
          <pc:sldMk cId="1356324257" sldId="362"/>
        </pc:sldMkLst>
      </pc:sldChg>
      <pc:sldChg chg="modSp add">
        <pc:chgData name="Joshua Gross" userId="7bb6a70e-9d37-46e4-96de-748557707bd0" providerId="ADAL" clId="{C93E949C-B07A-44E3-8F7B-B2BCA3D172D8}" dt="2023-08-24T12:27:41.100" v="1562" actId="20577"/>
        <pc:sldMkLst>
          <pc:docMk/>
          <pc:sldMk cId="1963135237" sldId="363"/>
        </pc:sldMkLst>
        <pc:spChg chg="mod">
          <ac:chgData name="Joshua Gross" userId="7bb6a70e-9d37-46e4-96de-748557707bd0" providerId="ADAL" clId="{C93E949C-B07A-44E3-8F7B-B2BCA3D172D8}" dt="2023-08-24T12:27:41.100" v="1562" actId="20577"/>
          <ac:spMkLst>
            <pc:docMk/>
            <pc:sldMk cId="1963135237" sldId="363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8:16.285" v="1691" actId="20577"/>
        <pc:sldMkLst>
          <pc:docMk/>
          <pc:sldMk cId="1367209313" sldId="364"/>
        </pc:sldMkLst>
        <pc:spChg chg="mod">
          <ac:chgData name="Joshua Gross" userId="7bb6a70e-9d37-46e4-96de-748557707bd0" providerId="ADAL" clId="{C93E949C-B07A-44E3-8F7B-B2BCA3D172D8}" dt="2023-08-24T12:28:16.285" v="1691" actId="20577"/>
          <ac:spMkLst>
            <pc:docMk/>
            <pc:sldMk cId="1367209313" sldId="364"/>
            <ac:spMk id="129" creationId="{00000000-0000-0000-0000-000000000000}"/>
          </ac:spMkLst>
        </pc:spChg>
      </pc:sldChg>
      <pc:sldChg chg="modSp add">
        <pc:chgData name="Joshua Gross" userId="7bb6a70e-9d37-46e4-96de-748557707bd0" providerId="ADAL" clId="{C93E949C-B07A-44E3-8F7B-B2BCA3D172D8}" dt="2023-08-24T12:29:46.873" v="1960" actId="20577"/>
        <pc:sldMkLst>
          <pc:docMk/>
          <pc:sldMk cId="1672061630" sldId="365"/>
        </pc:sldMkLst>
        <pc:spChg chg="mod">
          <ac:chgData name="Joshua Gross" userId="7bb6a70e-9d37-46e4-96de-748557707bd0" providerId="ADAL" clId="{C93E949C-B07A-44E3-8F7B-B2BCA3D172D8}" dt="2023-08-24T12:29:46.873" v="1960" actId="20577"/>
          <ac:spMkLst>
            <pc:docMk/>
            <pc:sldMk cId="1672061630" sldId="365"/>
            <ac:spMk id="129" creationId="{00000000-0000-0000-0000-000000000000}"/>
          </ac:spMkLst>
        </pc:spChg>
      </pc:sldChg>
      <pc:sldChg chg="addSp modSp add">
        <pc:chgData name="Joshua Gross" userId="7bb6a70e-9d37-46e4-96de-748557707bd0" providerId="ADAL" clId="{C93E949C-B07A-44E3-8F7B-B2BCA3D172D8}" dt="2023-08-24T12:32:35.264" v="2068" actId="20577"/>
        <pc:sldMkLst>
          <pc:docMk/>
          <pc:sldMk cId="3462132461" sldId="366"/>
        </pc:sldMkLst>
        <pc:spChg chg="mod">
          <ac:chgData name="Joshua Gross" userId="7bb6a70e-9d37-46e4-96de-748557707bd0" providerId="ADAL" clId="{C93E949C-B07A-44E3-8F7B-B2BCA3D172D8}" dt="2023-08-24T12:31:05.267" v="2032" actId="20577"/>
          <ac:spMkLst>
            <pc:docMk/>
            <pc:sldMk cId="3462132461" sldId="366"/>
            <ac:spMk id="129" creationId="{00000000-0000-0000-0000-000000000000}"/>
          </ac:spMkLst>
        </pc:spChg>
        <pc:graphicFrameChg chg="add mod modGraphic">
          <ac:chgData name="Joshua Gross" userId="7bb6a70e-9d37-46e4-96de-748557707bd0" providerId="ADAL" clId="{C93E949C-B07A-44E3-8F7B-B2BCA3D172D8}" dt="2023-08-24T12:32:35.264" v="2068" actId="20577"/>
          <ac:graphicFrameMkLst>
            <pc:docMk/>
            <pc:sldMk cId="3462132461" sldId="366"/>
            <ac:graphicFrameMk id="2" creationId="{B7A132BA-A896-46E2-918F-5B2D84955E2A}"/>
          </ac:graphicFrameMkLst>
        </pc:graphicFrameChg>
        <pc:graphicFrameChg chg="add mod">
          <ac:chgData name="Joshua Gross" userId="7bb6a70e-9d37-46e4-96de-748557707bd0" providerId="ADAL" clId="{C93E949C-B07A-44E3-8F7B-B2BCA3D172D8}" dt="2023-08-24T12:32:25.439" v="2065"/>
          <ac:graphicFrameMkLst>
            <pc:docMk/>
            <pc:sldMk cId="3462132461" sldId="366"/>
            <ac:graphicFrameMk id="5" creationId="{2382A760-61C4-4604-9B12-AB068765F5B5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3:15:39.312" v="2093" actId="20577"/>
        <pc:sldMkLst>
          <pc:docMk/>
          <pc:sldMk cId="3800818335" sldId="367"/>
        </pc:sldMkLst>
        <pc:spChg chg="mod">
          <ac:chgData name="Joshua Gross" userId="7bb6a70e-9d37-46e4-96de-748557707bd0" providerId="ADAL" clId="{C93E949C-B07A-44E3-8F7B-B2BCA3D172D8}" dt="2023-08-24T13:15:39.312" v="2093" actId="20577"/>
          <ac:spMkLst>
            <pc:docMk/>
            <pc:sldMk cId="3800818335" sldId="367"/>
            <ac:spMk id="129" creationId="{00000000-0000-0000-0000-000000000000}"/>
          </ac:spMkLst>
        </pc:spChg>
      </pc:sldChg>
      <pc:sldChg chg="add del">
        <pc:chgData name="Joshua Gross" userId="7bb6a70e-9d37-46e4-96de-748557707bd0" providerId="ADAL" clId="{C93E949C-B07A-44E3-8F7B-B2BCA3D172D8}" dt="2023-08-24T12:31:10.386" v="2034" actId="2696"/>
        <pc:sldMkLst>
          <pc:docMk/>
          <pc:sldMk cId="4263167041" sldId="367"/>
        </pc:sldMkLst>
      </pc:sldChg>
      <pc:sldChg chg="modSp add">
        <pc:chgData name="Joshua Gross" userId="7bb6a70e-9d37-46e4-96de-748557707bd0" providerId="ADAL" clId="{C93E949C-B07A-44E3-8F7B-B2BCA3D172D8}" dt="2023-08-24T12:32:41.734" v="2071" actId="113"/>
        <pc:sldMkLst>
          <pc:docMk/>
          <pc:sldMk cId="3205496737" sldId="368"/>
        </pc:sldMkLst>
        <pc:graphicFrameChg chg="modGraphic">
          <ac:chgData name="Joshua Gross" userId="7bb6a70e-9d37-46e4-96de-748557707bd0" providerId="ADAL" clId="{C93E949C-B07A-44E3-8F7B-B2BCA3D172D8}" dt="2023-08-24T12:32:41.734" v="2071" actId="113"/>
          <ac:graphicFrameMkLst>
            <pc:docMk/>
            <pc:sldMk cId="3205496737" sldId="368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2:54.102" v="2075" actId="113"/>
        <pc:sldMkLst>
          <pc:docMk/>
          <pc:sldMk cId="3418313442" sldId="369"/>
        </pc:sldMkLst>
        <pc:graphicFrameChg chg="modGraphic">
          <ac:chgData name="Joshua Gross" userId="7bb6a70e-9d37-46e4-96de-748557707bd0" providerId="ADAL" clId="{C93E949C-B07A-44E3-8F7B-B2BCA3D172D8}" dt="2023-08-24T12:32:54.102" v="2075" actId="113"/>
          <ac:graphicFrameMkLst>
            <pc:docMk/>
            <pc:sldMk cId="3418313442" sldId="369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3:01.759" v="2079" actId="20577"/>
        <pc:sldMkLst>
          <pc:docMk/>
          <pc:sldMk cId="3138365591" sldId="370"/>
        </pc:sldMkLst>
        <pc:graphicFrameChg chg="modGraphic">
          <ac:chgData name="Joshua Gross" userId="7bb6a70e-9d37-46e4-96de-748557707bd0" providerId="ADAL" clId="{C93E949C-B07A-44E3-8F7B-B2BCA3D172D8}" dt="2023-08-24T12:33:01.759" v="2079" actId="20577"/>
          <ac:graphicFrameMkLst>
            <pc:docMk/>
            <pc:sldMk cId="3138365591" sldId="370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2:33:30.918" v="2085" actId="20577"/>
        <pc:sldMkLst>
          <pc:docMk/>
          <pc:sldMk cId="606071577" sldId="371"/>
        </pc:sldMkLst>
        <pc:graphicFrameChg chg="modGraphic">
          <ac:chgData name="Joshua Gross" userId="7bb6a70e-9d37-46e4-96de-748557707bd0" providerId="ADAL" clId="{C93E949C-B07A-44E3-8F7B-B2BCA3D172D8}" dt="2023-08-24T12:33:30.918" v="2085" actId="20577"/>
          <ac:graphicFrameMkLst>
            <pc:docMk/>
            <pc:sldMk cId="606071577" sldId="371"/>
            <ac:graphicFrameMk id="2" creationId="{B7A132BA-A896-46E2-918F-5B2D84955E2A}"/>
          </ac:graphicFrameMkLst>
        </pc:graphicFrameChg>
      </pc:sldChg>
      <pc:sldChg chg="modSp add">
        <pc:chgData name="Joshua Gross" userId="7bb6a70e-9d37-46e4-96de-748557707bd0" providerId="ADAL" clId="{C93E949C-B07A-44E3-8F7B-B2BCA3D172D8}" dt="2023-08-24T13:16:44.481" v="2178" actId="20577"/>
        <pc:sldMkLst>
          <pc:docMk/>
          <pc:sldMk cId="1011019693" sldId="372"/>
        </pc:sldMkLst>
        <pc:spChg chg="mod">
          <ac:chgData name="Joshua Gross" userId="7bb6a70e-9d37-46e4-96de-748557707bd0" providerId="ADAL" clId="{C93E949C-B07A-44E3-8F7B-B2BCA3D172D8}" dt="2023-08-24T13:16:44.481" v="2178" actId="20577"/>
          <ac:spMkLst>
            <pc:docMk/>
            <pc:sldMk cId="1011019693" sldId="372"/>
            <ac:spMk id="129" creationId="{00000000-0000-0000-0000-000000000000}"/>
          </ac:spMkLst>
        </pc:spChg>
        <pc:graphicFrameChg chg="mod">
          <ac:chgData name="Joshua Gross" userId="7bb6a70e-9d37-46e4-96de-748557707bd0" providerId="ADAL" clId="{C93E949C-B07A-44E3-8F7B-B2BCA3D172D8}" dt="2023-08-24T13:16:24.708" v="2094" actId="1076"/>
          <ac:graphicFrameMkLst>
            <pc:docMk/>
            <pc:sldMk cId="1011019693" sldId="372"/>
            <ac:graphicFrameMk id="2" creationId="{B7A132BA-A896-46E2-918F-5B2D84955E2A}"/>
          </ac:graphicFrameMkLst>
        </pc:graphicFrameChg>
      </pc:sldChg>
      <pc:sldChg chg="addSp modSp add">
        <pc:chgData name="Joshua Gross" userId="7bb6a70e-9d37-46e4-96de-748557707bd0" providerId="ADAL" clId="{C93E949C-B07A-44E3-8F7B-B2BCA3D172D8}" dt="2023-08-24T13:17:52.505" v="2245" actId="20577"/>
        <pc:sldMkLst>
          <pc:docMk/>
          <pc:sldMk cId="1039282156" sldId="373"/>
        </pc:sldMkLst>
        <pc:spChg chg="mod">
          <ac:chgData name="Joshua Gross" userId="7bb6a70e-9d37-46e4-96de-748557707bd0" providerId="ADAL" clId="{C93E949C-B07A-44E3-8F7B-B2BCA3D172D8}" dt="2023-08-24T13:17:52.505" v="2245" actId="20577"/>
          <ac:spMkLst>
            <pc:docMk/>
            <pc:sldMk cId="1039282156" sldId="373"/>
            <ac:spMk id="129" creationId="{00000000-0000-0000-0000-000000000000}"/>
          </ac:spMkLst>
        </pc:spChg>
        <pc:graphicFrameChg chg="mod modGraphic">
          <ac:chgData name="Joshua Gross" userId="7bb6a70e-9d37-46e4-96de-748557707bd0" providerId="ADAL" clId="{C93E949C-B07A-44E3-8F7B-B2BCA3D172D8}" dt="2023-08-24T13:17:25.319" v="2194" actId="14100"/>
          <ac:graphicFrameMkLst>
            <pc:docMk/>
            <pc:sldMk cId="1039282156" sldId="373"/>
            <ac:graphicFrameMk id="2" creationId="{B7A132BA-A896-46E2-918F-5B2D84955E2A}"/>
          </ac:graphicFrameMkLst>
        </pc:graphicFrameChg>
        <pc:graphicFrameChg chg="add mod modGraphic">
          <ac:chgData name="Joshua Gross" userId="7bb6a70e-9d37-46e4-96de-748557707bd0" providerId="ADAL" clId="{C93E949C-B07A-44E3-8F7B-B2BCA3D172D8}" dt="2023-08-24T13:17:33.244" v="2195" actId="1076"/>
          <ac:graphicFrameMkLst>
            <pc:docMk/>
            <pc:sldMk cId="1039282156" sldId="373"/>
            <ac:graphicFrameMk id="5" creationId="{5B507A4E-2B73-4A4D-8D9D-D3920ABFC29C}"/>
          </ac:graphicFrameMkLst>
        </pc:graphicFrameChg>
      </pc:sldChg>
      <pc:sldChg chg="add">
        <pc:chgData name="Joshua Gross" userId="7bb6a70e-9d37-46e4-96de-748557707bd0" providerId="ADAL" clId="{C93E949C-B07A-44E3-8F7B-B2BCA3D172D8}" dt="2023-08-24T13:17:56.700" v="2246"/>
        <pc:sldMkLst>
          <pc:docMk/>
          <pc:sldMk cId="2787692664" sldId="3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836357-66E0-44F1-A084-976807EC1E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07C24D-C498-47B2-BEDA-317AE03E60C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10DC2D-9CA9-4052-9932-68F01816368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5D324B-3310-4DCF-9382-C83A1C8F433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1B9611-44FE-4243-95EC-46AA78A9DA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156216-52FE-44B1-9C2C-317C95527D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66526E-0063-4021-9DA8-F33E6E1DCC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A40317-EF9D-4C98-AE44-255B36B322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51EF4F-DD2D-45D4-8A12-ABBAD92D282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BC59DA-A76A-43EB-BAA8-5116F0BF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3A2D3C1-EB6B-4845-AB56-D19500E0A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7978D9-F8DC-4DDF-B866-6027236C38D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0EE46E-E544-44A4-A071-6C5DDBB38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9C4814-5A2A-48B6-8EDE-E8D929963F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62AD5-A717-493D-96D1-4328BADEDB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F45E5-E03E-4A29-AFBF-1E5F4F4EA3B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1982AE-0A61-4C45-9AF8-FF2E5A174EC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AC21B9A-045C-43C9-8481-E7E034BE5E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46203C-FA54-4A6C-9AFD-E85B877B01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905F8D-FC64-4B92-BFA7-90EE58050C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602421-67FE-4B7A-AC45-0B81E5077CE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D33FF-D2F9-4CC3-B356-C470E8388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3F985-1F0F-41C2-A324-B649D1336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DE2C0-3960-44EA-80C4-128E8083F1D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EDB78B-DB26-4E71-8205-55E4288F00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DD6A18-9D9D-4361-A794-A929C48BF2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Lecture 2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Binary, Logic, and Logical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</a:p>
        </p:txBody>
      </p:sp>
    </p:spTree>
    <p:extLst>
      <p:ext uri="{BB962C8B-B14F-4D97-AF65-F5344CB8AC3E}">
        <p14:creationId xmlns:p14="http://schemas.microsoft.com/office/powerpoint/2010/main" val="40074866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50566"/>
              </p:ext>
            </p:extLst>
          </p:nvPr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31938"/>
              </p:ext>
            </p:extLst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821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                			    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65044" y="2326526"/>
          <a:ext cx="53545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840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1784840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507A4E-2B73-4A4D-8D9D-D3920ABFC2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5933" y="2326526"/>
          <a:ext cx="54873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129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1829129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69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17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4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1" strike="noStrike" spc="-1" dirty="0">
                <a:solidFill>
                  <a:srgbClr val="000000"/>
                </a:solidFill>
                <a:latin typeface="Calibri"/>
              </a:rPr>
              <a:t>Everything </a:t>
            </a: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on a computer simplifies to 0’s and 1’s – a binary system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Recall other binary systems and how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392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Natural language answer: 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and land on heads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000000"/>
                </a:solidFill>
                <a:latin typeface="Calibri"/>
              </a:rPr>
              <a:t>Turn off the light</a:t>
            </a:r>
          </a:p>
          <a:p>
            <a:pPr marL="1143000" lvl="1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 out the nib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86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0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What if you want to represent the act of flipping heads, turning off the light, and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101</a:t>
            </a: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25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101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01: Coin heads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1: Light off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out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heads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out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7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5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 to represent the act of flipping tails, turning on the light, and not being able to write with a clicker pen?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Binary answer: 010</a:t>
            </a: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How?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</a:rPr>
              <a:t>Binary answer: 			010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latin typeface="Calibri"/>
              </a:rPr>
              <a:t>10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US" sz="2400" spc="-1" dirty="0"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Light on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latin typeface="Calibri"/>
              </a:rPr>
              <a:t>01</a:t>
            </a: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0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Nib in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160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A8938-25B4-4263-80FA-D0B3EB562577}"/>
              </a:ext>
            </a:extLst>
          </p:cNvPr>
          <p:cNvSpPr txBox="1"/>
          <p:nvPr/>
        </p:nvSpPr>
        <p:spPr>
          <a:xfrm>
            <a:off x="4128116" y="2894120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Coin 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E9BC-67FC-486C-826E-8592F9C546E6}"/>
              </a:ext>
            </a:extLst>
          </p:cNvPr>
          <p:cNvSpPr txBox="1"/>
          <p:nvPr/>
        </p:nvSpPr>
        <p:spPr>
          <a:xfrm>
            <a:off x="5317724" y="3263194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BC4EF-68F1-45B6-B9DC-333564E1BA97}"/>
              </a:ext>
            </a:extLst>
          </p:cNvPr>
          <p:cNvSpPr txBox="1"/>
          <p:nvPr/>
        </p:nvSpPr>
        <p:spPr>
          <a:xfrm>
            <a:off x="6276510" y="2911127"/>
            <a:ext cx="1091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Nib 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00FA7C-CF06-4563-85E0-110A79B52EC3}"/>
              </a:ext>
            </a:extLst>
          </p:cNvPr>
          <p:cNvCxnSpPr>
            <a:cxnSpLocks/>
          </p:cNvCxnSpPr>
          <p:nvPr/>
        </p:nvCxnSpPr>
        <p:spPr>
          <a:xfrm flipV="1">
            <a:off x="4998128" y="2641489"/>
            <a:ext cx="403932" cy="2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15069-1907-4B55-A2F7-1629C44640C0}"/>
              </a:ext>
            </a:extLst>
          </p:cNvPr>
          <p:cNvCxnSpPr/>
          <p:nvPr/>
        </p:nvCxnSpPr>
        <p:spPr>
          <a:xfrm flipV="1">
            <a:off x="5766045" y="2654424"/>
            <a:ext cx="0" cy="56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9CC373-10B8-4D10-9E66-5C397B657A94}"/>
              </a:ext>
            </a:extLst>
          </p:cNvPr>
          <p:cNvCxnSpPr>
            <a:cxnSpLocks/>
          </p:cNvCxnSpPr>
          <p:nvPr/>
        </p:nvCxnSpPr>
        <p:spPr>
          <a:xfrm flipH="1" flipV="1">
            <a:off x="6017583" y="2641489"/>
            <a:ext cx="483832" cy="26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Recall other binary systems and how their values can be interpreted: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Flip a coin – 0 is tails, 1 is heads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Light switch – 0 is off, 1 is on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Clicker pen – 0 is nib in, 1 is nib out</a:t>
            </a:r>
          </a:p>
          <a:p>
            <a:pPr lvl="1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</a:t>
            </a:r>
          </a:p>
        </p:txBody>
      </p:sp>
    </p:spTree>
    <p:extLst>
      <p:ext uri="{BB962C8B-B14F-4D97-AF65-F5344CB8AC3E}">
        <p14:creationId xmlns:p14="http://schemas.microsoft.com/office/powerpoint/2010/main" val="199416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groups, find the binary representation of the following tasks: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off, nib in = 100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on, nib out = 011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</a:p>
        </p:txBody>
      </p:sp>
    </p:spTree>
    <p:extLst>
      <p:ext uri="{BB962C8B-B14F-4D97-AF65-F5344CB8AC3E}">
        <p14:creationId xmlns:p14="http://schemas.microsoft.com/office/powerpoint/2010/main" val="1381433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</p:txBody>
      </p:sp>
    </p:spTree>
    <p:extLst>
      <p:ext uri="{BB962C8B-B14F-4D97-AF65-F5344CB8AC3E}">
        <p14:creationId xmlns:p14="http://schemas.microsoft.com/office/powerpoint/2010/main" val="197030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</p:txBody>
      </p:sp>
    </p:spTree>
    <p:extLst>
      <p:ext uri="{BB962C8B-B14F-4D97-AF65-F5344CB8AC3E}">
        <p14:creationId xmlns:p14="http://schemas.microsoft.com/office/powerpoint/2010/main" val="294923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</p:txBody>
      </p:sp>
    </p:spTree>
    <p:extLst>
      <p:ext uri="{BB962C8B-B14F-4D97-AF65-F5344CB8AC3E}">
        <p14:creationId xmlns:p14="http://schemas.microsoft.com/office/powerpoint/2010/main" val="104569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</p:txBody>
      </p:sp>
    </p:spTree>
    <p:extLst>
      <p:ext uri="{BB962C8B-B14F-4D97-AF65-F5344CB8AC3E}">
        <p14:creationId xmlns:p14="http://schemas.microsoft.com/office/powerpoint/2010/main" val="47314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Binary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the last two binary answers, and what they represent: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heads, light on, nib out = 111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Coin tails, light off, nib in = 000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the individual digits and how they compare?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Each individual digit is the opposite because the act it represents is opposite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about the answers as a whole?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whole answer is the opposite of the other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is an example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negating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 binary answer</a:t>
            </a:r>
          </a:p>
        </p:txBody>
      </p:sp>
    </p:spTree>
    <p:extLst>
      <p:ext uri="{BB962C8B-B14F-4D97-AF65-F5344CB8AC3E}">
        <p14:creationId xmlns:p14="http://schemas.microsoft.com/office/powerpoint/2010/main" val="254462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Logical Operators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is?</a:t>
            </a:r>
          </a:p>
        </p:txBody>
      </p:sp>
    </p:spTree>
    <p:extLst>
      <p:ext uri="{BB962C8B-B14F-4D97-AF65-F5344CB8AC3E}">
        <p14:creationId xmlns:p14="http://schemas.microsoft.com/office/powerpoint/2010/main" val="29608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064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</p:txBody>
      </p:sp>
    </p:spTree>
    <p:extLst>
      <p:ext uri="{BB962C8B-B14F-4D97-AF65-F5344CB8AC3E}">
        <p14:creationId xmlns:p14="http://schemas.microsoft.com/office/powerpoint/2010/main" val="256767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is? </a:t>
            </a:r>
          </a:p>
        </p:txBody>
      </p:sp>
    </p:spTree>
    <p:extLst>
      <p:ext uri="{BB962C8B-B14F-4D97-AF65-F5344CB8AC3E}">
        <p14:creationId xmlns:p14="http://schemas.microsoft.com/office/powerpoint/2010/main" val="857430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</p:txBody>
      </p:sp>
    </p:spTree>
    <p:extLst>
      <p:ext uri="{BB962C8B-B14F-4D97-AF65-F5344CB8AC3E}">
        <p14:creationId xmlns:p14="http://schemas.microsoft.com/office/powerpoint/2010/main" val="228945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is?</a:t>
            </a:r>
          </a:p>
        </p:txBody>
      </p:sp>
    </p:spTree>
    <p:extLst>
      <p:ext uri="{BB962C8B-B14F-4D97-AF65-F5344CB8AC3E}">
        <p14:creationId xmlns:p14="http://schemas.microsoft.com/office/powerpoint/2010/main" val="4131987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</p:txBody>
      </p:sp>
    </p:spTree>
    <p:extLst>
      <p:ext uri="{BB962C8B-B14F-4D97-AF65-F5344CB8AC3E}">
        <p14:creationId xmlns:p14="http://schemas.microsoft.com/office/powerpoint/2010/main" val="195831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is?</a:t>
            </a:r>
          </a:p>
        </p:txBody>
      </p:sp>
    </p:spTree>
    <p:extLst>
      <p:ext uri="{BB962C8B-B14F-4D97-AF65-F5344CB8AC3E}">
        <p14:creationId xmlns:p14="http://schemas.microsoft.com/office/powerpoint/2010/main" val="1976202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Negation: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 “other” value in a binary system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light on is light off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Example: The negation of coin heads is coin tails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0 is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any binary system, the negation of 1 is 0</a:t>
            </a:r>
          </a:p>
        </p:txBody>
      </p:sp>
    </p:spTree>
    <p:extLst>
      <p:ext uri="{BB962C8B-B14F-4D97-AF65-F5344CB8AC3E}">
        <p14:creationId xmlns:p14="http://schemas.microsoft.com/office/powerpoint/2010/main" val="31242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69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10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3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388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29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9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39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8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694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218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062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Given a variable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that has a binary value, the negation of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is NOT </a:t>
            </a:r>
            <a:r>
              <a:rPr lang="en-US" sz="2400" i="1" spc="-1" dirty="0">
                <a:solidFill>
                  <a:srgbClr val="000000"/>
                </a:solidFill>
                <a:latin typeface="Calibri"/>
              </a:rPr>
              <a:t>b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0 = 1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NOT 1 = 0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Question: What is NOT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1?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Answer: NOT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1 = NOT (NOT 1) = NOT 0 =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the negation of a negation is the original value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Negation is an example of a unary operator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Unary operators act on only one variable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330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23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Truth Table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 way to represent the possible values of an operator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Truth Table for Negation (variable A)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E641-2CCE-4813-A9D5-1CE49B57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4908"/>
              </p:ext>
            </p:extLst>
          </p:nvPr>
        </p:nvGraphicFramePr>
        <p:xfrm>
          <a:off x="2031700" y="344478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249751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34085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3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7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74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The sky is blue. How do you check if this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Look outside and see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with your eyes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000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 and a coin was flipped with heads as the result?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203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949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 if the lights were on and a coin was flipped with heads as the result?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31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64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66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18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heads flipped = 1 AND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706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79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415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40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Ex.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Pigs can fly. How do you check if this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43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362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only true when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and tails flipped = 1 AND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No!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AND 0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2689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36323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34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049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999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the lights were on, or a coin was flipped with heads as the result, or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43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207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2466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382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heads flipped = 1 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write (with the nib out)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OR 1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1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 you know if something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Look at evidence that supports it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Claim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something about reality that aligns with reality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Ex. Pigs can fly. How do you check if this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Throw a pig from a (small) height and see if it flies</a:t>
            </a:r>
          </a:p>
        </p:txBody>
      </p:sp>
    </p:spTree>
    <p:extLst>
      <p:ext uri="{BB962C8B-B14F-4D97-AF65-F5344CB8AC3E}">
        <p14:creationId xmlns:p14="http://schemas.microsoft.com/office/powerpoint/2010/main" val="2716399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054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135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75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05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one or both variables are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Lights on or tails flipped = 1 OR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063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367280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681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59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either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871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if either the lights were on, or a coin was flipped with heads as the result, but not both were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either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then you can write (with the nib out)”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This brings us to the next logical operator,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clusive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OR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shortened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11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5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1142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49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don’t write (nib in)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7798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heads flipped = 1 XOR 1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result: don’t write (nib in)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XOR 1 =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3424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190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061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082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329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– acts on two variables, and is true if only one of the variables is true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Example: Either lights on or tails flipped = 1 XOR 0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Do we write in this case? Yes!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So, 1 XOR 0 = 1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046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XOR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(variables A and B)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AC070-88BB-4228-97CB-C0B46B140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10776"/>
              </p:ext>
            </p:extLst>
          </p:nvPr>
        </p:nvGraphicFramePr>
        <p:xfrm>
          <a:off x="771370" y="2717142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00727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46451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907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8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0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45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54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377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27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Logic</a:t>
            </a: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How does a computer know what is true?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Computers have no sense of truth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Only 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s and 1s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7417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1352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this sentence in regards to its use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209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Notice anything about this sentence in regards to its use of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This sentence is true only when both ‘variables’ are false, but the sentence is false in every other case. </a:t>
            </a:r>
          </a:p>
        </p:txBody>
      </p:sp>
    </p:spTree>
    <p:extLst>
      <p:ext uri="{BB962C8B-B14F-4D97-AF65-F5344CB8AC3E}">
        <p14:creationId xmlns:p14="http://schemas.microsoft.com/office/powerpoint/2010/main" val="1672061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6813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324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6538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967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5847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134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8849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3655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18240"/>
              </p:ext>
            </p:extLst>
          </p:nvPr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715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What if you wanted to write something only if the lights weren’t on when heads was flipped?</a:t>
            </a:r>
          </a:p>
          <a:p>
            <a:pPr marL="1143000" lvl="1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 natural language answer would be: “if the lights are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a coin is flipped that lands on heads, don’t write. Otherwise, write.”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/>
        </p:nvGraphicFramePr>
        <p:xfrm>
          <a:off x="2031700" y="4084303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8183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Logical Operators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Make the truth table:</a:t>
            </a: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685800" indent="-457200"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Note that this truth table is the opposite of the truth table for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AND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132BA-A896-46E2-918F-5B2D84955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95540"/>
              </p:ext>
            </p:extLst>
          </p:nvPr>
        </p:nvGraphicFramePr>
        <p:xfrm>
          <a:off x="2031700" y="2388669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87690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84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64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?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2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0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33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9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8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1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4506</Words>
  <Application>Microsoft Office PowerPoint</Application>
  <PresentationFormat>Widescreen</PresentationFormat>
  <Paragraphs>768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1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Lecture 2</vt:lpstr>
      <vt:lpstr>Logic</vt:lpstr>
      <vt:lpstr>Logic</vt:lpstr>
      <vt:lpstr>Logic</vt:lpstr>
      <vt:lpstr>Logic</vt:lpstr>
      <vt:lpstr>Logic</vt:lpstr>
      <vt:lpstr>Logic</vt:lpstr>
      <vt:lpstr>Logic</vt:lpstr>
      <vt:lpstr>Logic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Binary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  <vt:lpstr>Logical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subject/>
  <dc:creator>Joshua Gross</dc:creator>
  <dc:description/>
  <cp:lastModifiedBy>Joshua Gross</cp:lastModifiedBy>
  <cp:revision>34</cp:revision>
  <dcterms:created xsi:type="dcterms:W3CDTF">2023-08-17T17:24:31Z</dcterms:created>
  <dcterms:modified xsi:type="dcterms:W3CDTF">2023-08-24T13:18:30Z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PresentationFormat">
    <vt:lpwstr>Widescreen</vt:lpwstr>
  </property>
  <property fmtid="{D5CDD505-2E9C-101B-9397-08002B2CF9AE}" pid="4" name="Slides">
    <vt:i4>22</vt:i4>
  </property>
</Properties>
</file>