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364" r:id="rId46"/>
    <p:sldId id="365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286" r:id="rId82"/>
    <p:sldId id="282" r:id="rId83"/>
    <p:sldId id="285" r:id="rId84"/>
    <p:sldId id="284" r:id="rId85"/>
    <p:sldId id="317" r:id="rId86"/>
    <p:sldId id="318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403" r:id="rId118"/>
    <p:sldId id="402" r:id="rId119"/>
    <p:sldId id="401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205F9E27-EA0F-46F7-A272-D9E583845960}"/>
    <pc:docChg chg="undo redo custSel modSld">
      <pc:chgData name="Joshua Gross" userId="7bb6a70e-9d37-46e4-96de-748557707bd0" providerId="ADAL" clId="{205F9E27-EA0F-46F7-A272-D9E583845960}" dt="2023-10-04T19:30:56.525" v="579" actId="14100"/>
      <pc:docMkLst>
        <pc:docMk/>
      </pc:docMkLst>
      <pc:sldChg chg="modSp">
        <pc:chgData name="Joshua Gross" userId="7bb6a70e-9d37-46e4-96de-748557707bd0" providerId="ADAL" clId="{205F9E27-EA0F-46F7-A272-D9E583845960}" dt="2023-10-04T19:13:31.818" v="317"/>
        <pc:sldMkLst>
          <pc:docMk/>
          <pc:sldMk cId="0" sldId="257"/>
        </pc:sldMkLst>
        <pc:spChg chg="mod">
          <ac:chgData name="Joshua Gross" userId="7bb6a70e-9d37-46e4-96de-748557707bd0" providerId="ADAL" clId="{205F9E27-EA0F-46F7-A272-D9E583845960}" dt="2023-10-04T17:06:18.436" v="1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09:06.735" v="13" actId="20577"/>
        <pc:sldMkLst>
          <pc:docMk/>
          <pc:sldMk cId="0" sldId="258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5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09:06.735" v="1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3:46.652" v="31"/>
        <pc:sldMkLst>
          <pc:docMk/>
          <pc:sldMk cId="0" sldId="259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3:46.652" v="31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4:37.690" v="46"/>
        <pc:sldMkLst>
          <pc:docMk/>
          <pc:sldMk cId="0" sldId="260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4:37.690" v="4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8:47.729" v="115"/>
        <pc:sldMkLst>
          <pc:docMk/>
          <pc:sldMk cId="0" sldId="261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09.318" v="116"/>
        <pc:sldMkLst>
          <pc:docMk/>
          <pc:sldMk cId="0" sldId="262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09.318" v="116"/>
          <ac:spMkLst>
            <pc:docMk/>
            <pc:sldMk cId="0" sldId="26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3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4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5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6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7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8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69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0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1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2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3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4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5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6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9:47.021" v="119"/>
        <pc:sldMkLst>
          <pc:docMk/>
          <pc:sldMk cId="0" sldId="277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9:47.021" v="119"/>
          <ac:spMkLst>
            <pc:docMk/>
            <pc:sldMk cId="0" sldId="27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18:47.729" v="115"/>
        <pc:sldMkLst>
          <pc:docMk/>
          <pc:sldMk cId="0" sldId="278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0:27.473" v="25"/>
          <ac:spMkLst>
            <pc:docMk/>
            <pc:sldMk cId="0" sldId="27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0:56.414" v="122"/>
        <pc:sldMkLst>
          <pc:docMk/>
          <pc:sldMk cId="0" sldId="279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0:56.414" v="122"/>
          <ac:spMkLst>
            <pc:docMk/>
            <pc:sldMk cId="0" sldId="27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0:21.515" v="121"/>
        <pc:sldMkLst>
          <pc:docMk/>
          <pc:sldMk cId="0" sldId="280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0:21.515" v="121"/>
          <ac:spMkLst>
            <pc:docMk/>
            <pc:sldMk cId="0" sldId="28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0:56.414" v="122"/>
        <pc:sldMkLst>
          <pc:docMk/>
          <pc:sldMk cId="0" sldId="281"/>
        </pc:sldMkLst>
        <pc:spChg chg="mod">
          <ac:chgData name="Joshua Gross" userId="7bb6a70e-9d37-46e4-96de-748557707bd0" providerId="ADAL" clId="{205F9E27-EA0F-46F7-A272-D9E583845960}" dt="2023-10-04T17:06:52.683" v="2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0:56.414" v="122"/>
          <ac:spMkLst>
            <pc:docMk/>
            <pc:sldMk cId="0" sldId="28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18:47.729" v="115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14:08.632" v="319"/>
        <pc:sldMkLst>
          <pc:docMk/>
          <pc:sldMk cId="0" sldId="282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4:08.632" v="319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15:04.616" v="325" actId="20577"/>
        <pc:sldMkLst>
          <pc:docMk/>
          <pc:sldMk cId="0" sldId="284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5:04.616" v="325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14:32.505" v="322" actId="20577"/>
        <pc:sldMkLst>
          <pc:docMk/>
          <pc:sldMk cId="0" sldId="285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4:32.505" v="322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13:31.818" v="317"/>
        <pc:sldMkLst>
          <pc:docMk/>
          <pc:sldMk cId="0" sldId="286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19:45.986" v="358"/>
        <pc:sldMkLst>
          <pc:docMk/>
          <pc:sldMk cId="0" sldId="287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9:45.986" v="358"/>
          <ac:spMkLst>
            <pc:docMk/>
            <pc:sldMk cId="0" sldId="287"/>
            <ac:spMk id="3" creationId="{00000000-0000-0000-0000-000000000000}"/>
          </ac:spMkLst>
        </pc:spChg>
        <pc:graphicFrameChg chg="mod modGraphic">
          <ac:chgData name="Joshua Gross" userId="7bb6a70e-9d37-46e4-96de-748557707bd0" providerId="ADAL" clId="{205F9E27-EA0F-46F7-A272-D9E583845960}" dt="2023-10-04T19:19:45.986" v="358"/>
          <ac:graphicFrameMkLst>
            <pc:docMk/>
            <pc:sldMk cId="0" sldId="287"/>
            <ac:graphicFrameMk id="4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205F9E27-EA0F-46F7-A272-D9E583845960}" dt="2023-10-04T19:22:21.770" v="436"/>
        <pc:sldMkLst>
          <pc:docMk/>
          <pc:sldMk cId="0" sldId="288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9:23:53.421" v="452" actId="20577"/>
        <pc:sldMkLst>
          <pc:docMk/>
          <pc:sldMk cId="0" sldId="289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8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36.124" v="43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89"/>
            <ac:spMk id="4" creationId="{00000000-0000-0000-0000-000000000000}"/>
          </ac:spMkLst>
        </pc:spChg>
        <pc:graphicFrameChg chg="mod modGraphic">
          <ac:chgData name="Joshua Gross" userId="7bb6a70e-9d37-46e4-96de-748557707bd0" providerId="ADAL" clId="{205F9E27-EA0F-46F7-A272-D9E583845960}" dt="2023-10-04T19:23:53.421" v="452" actId="20577"/>
          <ac:graphicFrameMkLst>
            <pc:docMk/>
            <pc:sldMk cId="0" sldId="289"/>
            <ac:graphicFrameMk id="5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205F9E27-EA0F-46F7-A272-D9E583845960}" dt="2023-10-04T19:23:48.933" v="450" actId="20577"/>
        <pc:sldMkLst>
          <pc:docMk/>
          <pc:sldMk cId="0" sldId="290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36.124" v="43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0"/>
            <ac:spMk id="4" creationId="{00000000-0000-0000-0000-000000000000}"/>
          </ac:spMkLst>
        </pc:spChg>
        <pc:graphicFrameChg chg="mod modGraphic">
          <ac:chgData name="Joshua Gross" userId="7bb6a70e-9d37-46e4-96de-748557707bd0" providerId="ADAL" clId="{205F9E27-EA0F-46F7-A272-D9E583845960}" dt="2023-10-04T19:23:48.933" v="450" actId="20577"/>
          <ac:graphicFrameMkLst>
            <pc:docMk/>
            <pc:sldMk cId="0" sldId="290"/>
            <ac:graphicFrameMk id="5" creationId="{00000000-0000-0000-0000-000000000000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1.133" v="485"/>
        <pc:sldMkLst>
          <pc:docMk/>
          <pc:sldMk cId="0" sldId="291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36.124" v="437"/>
          <ac:spMkLst>
            <pc:docMk/>
            <pc:sldMk cId="0" sldId="29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1"/>
            <ac:spMk id="4" creationId="{00000000-0000-0000-0000-000000000000}"/>
          </ac:spMkLst>
        </pc:spChg>
        <pc:graphicFrameChg chg="del mod modGraphic">
          <ac:chgData name="Joshua Gross" userId="7bb6a70e-9d37-46e4-96de-748557707bd0" providerId="ADAL" clId="{205F9E27-EA0F-46F7-A272-D9E583845960}" dt="2023-10-04T19:24:00.023" v="454" actId="478"/>
          <ac:graphicFrameMkLst>
            <pc:docMk/>
            <pc:sldMk cId="0" sldId="291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1.133" v="485"/>
          <ac:graphicFrameMkLst>
            <pc:docMk/>
            <pc:sldMk cId="0" sldId="291"/>
            <ac:graphicFrameMk id="6" creationId="{DF9DF798-4143-4F18-A2A1-B775171C8327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3.540" v="486"/>
        <pc:sldMkLst>
          <pc:docMk/>
          <pc:sldMk cId="0" sldId="292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36.124" v="43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2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03.852" v="455" actId="478"/>
          <ac:graphicFrameMkLst>
            <pc:docMk/>
            <pc:sldMk cId="0" sldId="292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3.540" v="486"/>
          <ac:graphicFrameMkLst>
            <pc:docMk/>
            <pc:sldMk cId="0" sldId="292"/>
            <ac:graphicFrameMk id="6" creationId="{C6CC8077-3303-4A73-BDCE-4FA6C12D4CBD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6:38.503" v="522" actId="14734"/>
        <pc:sldMkLst>
          <pc:docMk/>
          <pc:sldMk cId="0" sldId="293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59.584" v="439"/>
          <ac:spMkLst>
            <pc:docMk/>
            <pc:sldMk cId="0" sldId="29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3"/>
            <ac:spMk id="4" creationId="{00000000-0000-0000-0000-000000000000}"/>
          </ac:spMkLst>
        </pc:spChg>
        <pc:graphicFrameChg chg="add del mod">
          <ac:chgData name="Joshua Gross" userId="7bb6a70e-9d37-46e4-96de-748557707bd0" providerId="ADAL" clId="{205F9E27-EA0F-46F7-A272-D9E583845960}" dt="2023-10-04T19:24:09.837" v="458" actId="478"/>
          <ac:graphicFrameMkLst>
            <pc:docMk/>
            <pc:sldMk cId="0" sldId="293"/>
            <ac:graphicFrameMk id="6" creationId="{00000000-0000-0000-0000-000000000000}"/>
          </ac:graphicFrameMkLst>
        </pc:graphicFrameChg>
        <pc:graphicFrameChg chg="add mod modGraphic">
          <ac:chgData name="Joshua Gross" userId="7bb6a70e-9d37-46e4-96de-748557707bd0" providerId="ADAL" clId="{205F9E27-EA0F-46F7-A272-D9E583845960}" dt="2023-10-04T19:26:38.503" v="522" actId="14734"/>
          <ac:graphicFrameMkLst>
            <pc:docMk/>
            <pc:sldMk cId="0" sldId="293"/>
            <ac:graphicFrameMk id="7" creationId="{A81C6399-4CF2-4703-BD20-5BD907513BB1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4.878" v="488"/>
        <pc:sldMkLst>
          <pc:docMk/>
          <pc:sldMk cId="0" sldId="294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59.584" v="439"/>
          <ac:spMkLst>
            <pc:docMk/>
            <pc:sldMk cId="0" sldId="29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4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12.007" v="459" actId="478"/>
          <ac:graphicFrameMkLst>
            <pc:docMk/>
            <pc:sldMk cId="0" sldId="294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4.878" v="488"/>
          <ac:graphicFrameMkLst>
            <pc:docMk/>
            <pc:sldMk cId="0" sldId="294"/>
            <ac:graphicFrameMk id="6" creationId="{0B4D6F44-D750-46A5-BF85-426A61260098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5.500" v="489"/>
        <pc:sldMkLst>
          <pc:docMk/>
          <pc:sldMk cId="0" sldId="295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59.584" v="439"/>
          <ac:spMkLst>
            <pc:docMk/>
            <pc:sldMk cId="0" sldId="29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5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13.854" v="460" actId="478"/>
          <ac:graphicFrameMkLst>
            <pc:docMk/>
            <pc:sldMk cId="0" sldId="295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5.500" v="489"/>
          <ac:graphicFrameMkLst>
            <pc:docMk/>
            <pc:sldMk cId="0" sldId="295"/>
            <ac:graphicFrameMk id="6" creationId="{CB1A23DB-A237-495C-B151-99D3DA18EC8B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6:53.265" v="523" actId="2711"/>
        <pc:sldMkLst>
          <pc:docMk/>
          <pc:sldMk cId="0" sldId="296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15.954" v="442"/>
          <ac:spMkLst>
            <pc:docMk/>
            <pc:sldMk cId="0" sldId="29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6"/>
            <ac:spMk id="4" creationId="{00000000-0000-0000-0000-000000000000}"/>
          </ac:spMkLst>
        </pc:spChg>
        <pc:graphicFrameChg chg="del mod modGraphic">
          <ac:chgData name="Joshua Gross" userId="7bb6a70e-9d37-46e4-96de-748557707bd0" providerId="ADAL" clId="{205F9E27-EA0F-46F7-A272-D9E583845960}" dt="2023-10-04T19:24:17.124" v="462" actId="478"/>
          <ac:graphicFrameMkLst>
            <pc:docMk/>
            <pc:sldMk cId="0" sldId="296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6:53.265" v="523" actId="2711"/>
          <ac:graphicFrameMkLst>
            <pc:docMk/>
            <pc:sldMk cId="0" sldId="296"/>
            <ac:graphicFrameMk id="6" creationId="{153C1923-714E-43B5-90B5-63E457BEFC70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7.100" v="491"/>
        <pc:sldMkLst>
          <pc:docMk/>
          <pc:sldMk cId="0" sldId="297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15.954" v="442"/>
          <ac:spMkLst>
            <pc:docMk/>
            <pc:sldMk cId="0" sldId="29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7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19.741" v="463" actId="478"/>
          <ac:graphicFrameMkLst>
            <pc:docMk/>
            <pc:sldMk cId="0" sldId="297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7.100" v="491"/>
          <ac:graphicFrameMkLst>
            <pc:docMk/>
            <pc:sldMk cId="0" sldId="297"/>
            <ac:graphicFrameMk id="6" creationId="{7DBB4EF3-F7F9-4382-BE17-94EF4692BE3A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7.621" v="492"/>
        <pc:sldMkLst>
          <pc:docMk/>
          <pc:sldMk cId="0" sldId="298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15.954" v="442"/>
          <ac:spMkLst>
            <pc:docMk/>
            <pc:sldMk cId="0" sldId="29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8"/>
            <ac:spMk id="4" creationId="{00000000-0000-0000-0000-000000000000}"/>
          </ac:spMkLst>
        </pc:spChg>
        <pc:graphicFrameChg chg="del mod modGraphic">
          <ac:chgData name="Joshua Gross" userId="7bb6a70e-9d37-46e4-96de-748557707bd0" providerId="ADAL" clId="{205F9E27-EA0F-46F7-A272-D9E583845960}" dt="2023-10-04T19:24:22.470" v="465" actId="478"/>
          <ac:graphicFrameMkLst>
            <pc:docMk/>
            <pc:sldMk cId="0" sldId="298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7.621" v="492"/>
          <ac:graphicFrameMkLst>
            <pc:docMk/>
            <pc:sldMk cId="0" sldId="298"/>
            <ac:graphicFrameMk id="6" creationId="{3D8BDDF5-06F1-4B72-A4D2-8240A76EB10F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7:07.485" v="527" actId="14734"/>
        <pc:sldMkLst>
          <pc:docMk/>
          <pc:sldMk cId="0" sldId="299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29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29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299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25.980" v="466" actId="478"/>
          <ac:graphicFrameMkLst>
            <pc:docMk/>
            <pc:sldMk cId="0" sldId="299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7:07.485" v="527" actId="14734"/>
          <ac:graphicFrameMkLst>
            <pc:docMk/>
            <pc:sldMk cId="0" sldId="299"/>
            <ac:graphicFrameMk id="6" creationId="{B0615560-925E-435B-A35A-BDB429FF3ACB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39.694" v="494"/>
        <pc:sldMkLst>
          <pc:docMk/>
          <pc:sldMk cId="0" sldId="300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0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28.446" v="467" actId="478"/>
          <ac:graphicFrameMkLst>
            <pc:docMk/>
            <pc:sldMk cId="0" sldId="300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39.694" v="494"/>
          <ac:graphicFrameMkLst>
            <pc:docMk/>
            <pc:sldMk cId="0" sldId="300"/>
            <ac:graphicFrameMk id="6" creationId="{BF855C96-168C-4D34-BD11-1107EC5B667D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40.293" v="495"/>
        <pc:sldMkLst>
          <pc:docMk/>
          <pc:sldMk cId="0" sldId="301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1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30.773" v="468" actId="478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40.293" v="495"/>
          <ac:graphicFrameMkLst>
            <pc:docMk/>
            <pc:sldMk cId="0" sldId="301"/>
            <ac:graphicFrameMk id="6" creationId="{23433E19-7763-4E82-B656-4281C7056518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40.910" v="496"/>
        <pc:sldMkLst>
          <pc:docMk/>
          <pc:sldMk cId="0" sldId="302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2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33.093" v="469" actId="478"/>
          <ac:graphicFrameMkLst>
            <pc:docMk/>
            <pc:sldMk cId="0" sldId="302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40.910" v="496"/>
          <ac:graphicFrameMkLst>
            <pc:docMk/>
            <pc:sldMk cId="0" sldId="302"/>
            <ac:graphicFrameMk id="6" creationId="{3405F43D-4F88-4035-B61A-13DDD93E96B0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42.357" v="497"/>
        <pc:sldMkLst>
          <pc:docMk/>
          <pc:sldMk cId="0" sldId="303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3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35.621" v="470" actId="478"/>
          <ac:graphicFrameMkLst>
            <pc:docMk/>
            <pc:sldMk cId="0" sldId="303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42.357" v="497"/>
          <ac:graphicFrameMkLst>
            <pc:docMk/>
            <pc:sldMk cId="0" sldId="303"/>
            <ac:graphicFrameMk id="6" creationId="{F6BF96A2-502A-4277-A9C3-429D59DCD504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7:15.985" v="528" actId="2711"/>
        <pc:sldMkLst>
          <pc:docMk/>
          <pc:sldMk cId="0" sldId="304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4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37.981" v="471" actId="478"/>
          <ac:graphicFrameMkLst>
            <pc:docMk/>
            <pc:sldMk cId="0" sldId="304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7:15.985" v="528" actId="2711"/>
          <ac:graphicFrameMkLst>
            <pc:docMk/>
            <pc:sldMk cId="0" sldId="304"/>
            <ac:graphicFrameMk id="6" creationId="{DD353969-55BF-4335-83D9-A2B1BD49ED81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45.051" v="499"/>
        <pc:sldMkLst>
          <pc:docMk/>
          <pc:sldMk cId="0" sldId="305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5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42.238" v="472" actId="478"/>
          <ac:graphicFrameMkLst>
            <pc:docMk/>
            <pc:sldMk cId="0" sldId="305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45.051" v="499"/>
          <ac:graphicFrameMkLst>
            <pc:docMk/>
            <pc:sldMk cId="0" sldId="305"/>
            <ac:graphicFrameMk id="6" creationId="{B6029855-0FCE-48CB-9917-A07B7AB6B8BD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45.936" v="500"/>
        <pc:sldMkLst>
          <pc:docMk/>
          <pc:sldMk cId="0" sldId="306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6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44.574" v="473" actId="478"/>
          <ac:graphicFrameMkLst>
            <pc:docMk/>
            <pc:sldMk cId="0" sldId="306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45.936" v="500"/>
          <ac:graphicFrameMkLst>
            <pc:docMk/>
            <pc:sldMk cId="0" sldId="306"/>
            <ac:graphicFrameMk id="6" creationId="{0CCE02A2-7CC9-4260-8120-18B03DABA8C0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7:21.456" v="529" actId="2711"/>
        <pc:sldMkLst>
          <pc:docMk/>
          <pc:sldMk cId="0" sldId="307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7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47.861" v="474" actId="478"/>
          <ac:graphicFrameMkLst>
            <pc:docMk/>
            <pc:sldMk cId="0" sldId="307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7:21.456" v="529" actId="2711"/>
          <ac:graphicFrameMkLst>
            <pc:docMk/>
            <pc:sldMk cId="0" sldId="307"/>
            <ac:graphicFrameMk id="6" creationId="{4D692661-F982-4D03-9139-CB067601BF93}"/>
          </ac:graphicFrameMkLst>
        </pc:graphicFrameChg>
        <pc:graphicFrameChg chg="add del">
          <ac:chgData name="Joshua Gross" userId="7bb6a70e-9d37-46e4-96de-748557707bd0" providerId="ADAL" clId="{205F9E27-EA0F-46F7-A272-D9E583845960}" dt="2023-10-04T19:25:49.350" v="503"/>
          <ac:graphicFrameMkLst>
            <pc:docMk/>
            <pc:sldMk cId="0" sldId="307"/>
            <ac:graphicFrameMk id="7" creationId="{A22637AA-D6E1-4E4A-9D05-351A76728AF9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0.731" v="504"/>
        <pc:sldMkLst>
          <pc:docMk/>
          <pc:sldMk cId="0" sldId="308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8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50.173" v="475" actId="478"/>
          <ac:graphicFrameMkLst>
            <pc:docMk/>
            <pc:sldMk cId="0" sldId="308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0.731" v="504"/>
          <ac:graphicFrameMkLst>
            <pc:docMk/>
            <pc:sldMk cId="0" sldId="308"/>
            <ac:graphicFrameMk id="6" creationId="{261569E0-FB77-476D-B2E0-AF30E04A0F93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1.701" v="505"/>
        <pc:sldMkLst>
          <pc:docMk/>
          <pc:sldMk cId="0" sldId="309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0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0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09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52.454" v="476" actId="478"/>
          <ac:graphicFrameMkLst>
            <pc:docMk/>
            <pc:sldMk cId="0" sldId="309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1.701" v="505"/>
          <ac:graphicFrameMkLst>
            <pc:docMk/>
            <pc:sldMk cId="0" sldId="309"/>
            <ac:graphicFrameMk id="6" creationId="{D96B1E74-8D06-41DB-A3DA-256FE6F5FCAD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7:32.837" v="532" actId="14734"/>
        <pc:sldMkLst>
          <pc:docMk/>
          <pc:sldMk cId="0" sldId="310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0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56.845" v="477" actId="478"/>
          <ac:graphicFrameMkLst>
            <pc:docMk/>
            <pc:sldMk cId="0" sldId="310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7:32.837" v="532" actId="14734"/>
          <ac:graphicFrameMkLst>
            <pc:docMk/>
            <pc:sldMk cId="0" sldId="310"/>
            <ac:graphicFrameMk id="6" creationId="{D6132F93-E012-4385-9508-BCD0AA966BA4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3.110" v="507"/>
        <pc:sldMkLst>
          <pc:docMk/>
          <pc:sldMk cId="0" sldId="311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1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4:59.087" v="478" actId="478"/>
          <ac:graphicFrameMkLst>
            <pc:docMk/>
            <pc:sldMk cId="0" sldId="311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3.110" v="507"/>
          <ac:graphicFrameMkLst>
            <pc:docMk/>
            <pc:sldMk cId="0" sldId="311"/>
            <ac:graphicFrameMk id="6" creationId="{E5697857-6E6E-4ABE-B0FC-0AF87F600B0C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3.959" v="508"/>
        <pc:sldMkLst>
          <pc:docMk/>
          <pc:sldMk cId="0" sldId="312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2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01.933" v="479" actId="478"/>
          <ac:graphicFrameMkLst>
            <pc:docMk/>
            <pc:sldMk cId="0" sldId="312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3.959" v="508"/>
          <ac:graphicFrameMkLst>
            <pc:docMk/>
            <pc:sldMk cId="0" sldId="312"/>
            <ac:graphicFrameMk id="6" creationId="{EA128343-8903-43BC-9799-322218F9C294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4.531" v="509"/>
        <pc:sldMkLst>
          <pc:docMk/>
          <pc:sldMk cId="0" sldId="313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3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03.845" v="480" actId="478"/>
          <ac:graphicFrameMkLst>
            <pc:docMk/>
            <pc:sldMk cId="0" sldId="313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4.531" v="509"/>
          <ac:graphicFrameMkLst>
            <pc:docMk/>
            <pc:sldMk cId="0" sldId="313"/>
            <ac:graphicFrameMk id="6" creationId="{BD00DFB1-9070-4C7B-83F3-351C0C64CDC6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7:45.973" v="534" actId="14734"/>
        <pc:sldMkLst>
          <pc:docMk/>
          <pc:sldMk cId="0" sldId="314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4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05.917" v="481" actId="478"/>
          <ac:graphicFrameMkLst>
            <pc:docMk/>
            <pc:sldMk cId="0" sldId="314"/>
            <ac:graphicFrameMk id="5" creationId="{00000000-0000-0000-0000-000000000000}"/>
          </ac:graphicFrameMkLst>
        </pc:graphicFrameChg>
        <pc:graphicFrameChg chg="add modGraphic">
          <ac:chgData name="Joshua Gross" userId="7bb6a70e-9d37-46e4-96de-748557707bd0" providerId="ADAL" clId="{205F9E27-EA0F-46F7-A272-D9E583845960}" dt="2023-10-04T19:27:45.973" v="534" actId="14734"/>
          <ac:graphicFrameMkLst>
            <pc:docMk/>
            <pc:sldMk cId="0" sldId="314"/>
            <ac:graphicFrameMk id="6" creationId="{0022B115-642D-4BE3-8B95-71099FCA8236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6.301" v="511"/>
        <pc:sldMkLst>
          <pc:docMk/>
          <pc:sldMk cId="0" sldId="315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5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07.822" v="482" actId="478"/>
          <ac:graphicFrameMkLst>
            <pc:docMk/>
            <pc:sldMk cId="0" sldId="315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6.301" v="511"/>
          <ac:graphicFrameMkLst>
            <pc:docMk/>
            <pc:sldMk cId="0" sldId="315"/>
            <ac:graphicFrameMk id="6" creationId="{89D541A2-B1FB-42FD-B781-9E84276F63D5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5:56.911" v="512"/>
        <pc:sldMkLst>
          <pc:docMk/>
          <pc:sldMk cId="0" sldId="316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0" sldId="31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0" sldId="316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17.925" v="483" actId="478"/>
          <ac:graphicFrameMkLst>
            <pc:docMk/>
            <pc:sldMk cId="0" sldId="316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6.911" v="512"/>
          <ac:graphicFrameMkLst>
            <pc:docMk/>
            <pc:sldMk cId="0" sldId="316"/>
            <ac:graphicFrameMk id="6" creationId="{3961CA94-C72E-468C-884D-F06DDF0D38E0}"/>
          </ac:graphicFrameMkLst>
        </pc:graphicFrameChg>
      </pc:sldChg>
      <pc:sldChg chg="modSp">
        <pc:chgData name="Joshua Gross" userId="7bb6a70e-9d37-46e4-96de-748557707bd0" providerId="ADAL" clId="{205F9E27-EA0F-46F7-A272-D9E583845960}" dt="2023-10-04T19:19:06.153" v="348"/>
        <pc:sldMkLst>
          <pc:docMk/>
          <pc:sldMk cId="0" sldId="317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9:06.153" v="348"/>
          <ac:spMkLst>
            <pc:docMk/>
            <pc:sldMk cId="0" sldId="317"/>
            <ac:spMk id="3" creationId="{00000000-0000-0000-0000-000000000000}"/>
          </ac:spMkLst>
        </pc:spChg>
      </pc:sldChg>
      <pc:sldChg chg="addSp delSp modSp">
        <pc:chgData name="Joshua Gross" userId="7bb6a70e-9d37-46e4-96de-748557707bd0" providerId="ADAL" clId="{205F9E27-EA0F-46F7-A272-D9E583845960}" dt="2023-10-04T19:18:54.569" v="347"/>
        <pc:sldMkLst>
          <pc:docMk/>
          <pc:sldMk cId="0" sldId="318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0" sldId="318"/>
            <ac:spMk id="2" creationId="{00000000-0000-0000-0000-000000000000}"/>
          </ac:spMkLst>
        </pc:spChg>
        <pc:spChg chg="del mod">
          <ac:chgData name="Joshua Gross" userId="7bb6a70e-9d37-46e4-96de-748557707bd0" providerId="ADAL" clId="{205F9E27-EA0F-46F7-A272-D9E583845960}" dt="2023-10-04T19:17:51.508" v="343" actId="478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7:28.953" v="342"/>
          <ac:spMkLst>
            <pc:docMk/>
            <pc:sldMk cId="0" sldId="318"/>
            <ac:spMk id="5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8:17.680" v="346"/>
          <ac:spMkLst>
            <pc:docMk/>
            <pc:sldMk cId="0" sldId="318"/>
            <ac:spMk id="6" creationId="{FC9470D2-9D44-428C-A8DC-A7263FB55157}"/>
          </ac:spMkLst>
        </pc:spChg>
        <pc:spChg chg="add del mod">
          <ac:chgData name="Joshua Gross" userId="7bb6a70e-9d37-46e4-96de-748557707bd0" providerId="ADAL" clId="{205F9E27-EA0F-46F7-A272-D9E583845960}" dt="2023-10-04T19:17:53.237" v="344" actId="478"/>
          <ac:spMkLst>
            <pc:docMk/>
            <pc:sldMk cId="0" sldId="318"/>
            <ac:spMk id="8" creationId="{A3B41DE0-C8C3-4011-A1AF-E3706CF47297}"/>
          </ac:spMkLst>
        </pc:spChg>
        <pc:graphicFrameChg chg="mod">
          <ac:chgData name="Joshua Gross" userId="7bb6a70e-9d37-46e4-96de-748557707bd0" providerId="ADAL" clId="{205F9E27-EA0F-46F7-A272-D9E583845960}" dt="2023-10-04T19:18:54.569" v="347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205F9E27-EA0F-46F7-A272-D9E583845960}" dt="2023-10-04T17:24:04.433" v="137" actId="20577"/>
        <pc:sldMkLst>
          <pc:docMk/>
          <pc:sldMk cId="0" sldId="350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4:04.433" v="137" actId="20577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5:57.626" v="143"/>
        <pc:sldMkLst>
          <pc:docMk/>
          <pc:sldMk cId="0" sldId="351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0" sldId="351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6:37.522" v="145"/>
        <pc:sldMkLst>
          <pc:docMk/>
          <pc:sldMk cId="0" sldId="352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6:37.522" v="145"/>
          <ac:spMkLst>
            <pc:docMk/>
            <pc:sldMk cId="0" sldId="35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0" sldId="35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6:37.522" v="145"/>
        <pc:sldMkLst>
          <pc:docMk/>
          <pc:sldMk cId="0" sldId="353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6:37.522" v="145"/>
          <ac:spMkLst>
            <pc:docMk/>
            <pc:sldMk cId="0" sldId="35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0" sldId="35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6:37.522" v="145"/>
        <pc:sldMkLst>
          <pc:docMk/>
          <pc:sldMk cId="0" sldId="354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6:37.522" v="145"/>
          <ac:spMkLst>
            <pc:docMk/>
            <pc:sldMk cId="0" sldId="35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0" sldId="35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6:37.522" v="145"/>
        <pc:sldMkLst>
          <pc:docMk/>
          <pc:sldMk cId="0" sldId="355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0" sldId="35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6:37.522" v="145"/>
          <ac:spMkLst>
            <pc:docMk/>
            <pc:sldMk cId="0" sldId="35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0" sldId="35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2945997707" sldId="356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2945997707" sldId="35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2945997707" sldId="35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2945997707" sldId="356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3714540137" sldId="357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3714540137" sldId="35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3714540137" sldId="357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2570178989" sldId="358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2570178989" sldId="35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2570178989" sldId="358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2669970448" sldId="359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2669970448" sldId="35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2669970448" sldId="359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3897744782" sldId="360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3897744782" sldId="36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3897744782" sldId="360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2958460615" sldId="361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2958460615" sldId="36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2958460615" sldId="361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932574273" sldId="362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932574273" sldId="36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932574273" sldId="362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7:00.819" v="146"/>
        <pc:sldMkLst>
          <pc:docMk/>
          <pc:sldMk cId="29064247" sldId="363"/>
        </pc:sldMkLst>
        <pc:spChg chg="mod">
          <ac:chgData name="Joshua Gross" userId="7bb6a70e-9d37-46e4-96de-748557707bd0" providerId="ADAL" clId="{205F9E27-EA0F-46F7-A272-D9E583845960}" dt="2023-10-04T17:21:17.194" v="123"/>
          <ac:spMkLst>
            <pc:docMk/>
            <pc:sldMk cId="29064247" sldId="36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00.819" v="146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5:57.626" v="143"/>
          <ac:spMkLst>
            <pc:docMk/>
            <pc:sldMk cId="29064247" sldId="363"/>
            <ac:spMk id="4" creationId="{A5F08853-B303-46AD-AC78-0BA4C99094B7}"/>
          </ac:spMkLst>
        </pc:spChg>
      </pc:sldChg>
      <pc:sldChg chg="modSp">
        <pc:chgData name="Joshua Gross" userId="7bb6a70e-9d37-46e4-96de-748557707bd0" providerId="ADAL" clId="{205F9E27-EA0F-46F7-A272-D9E583845960}" dt="2023-10-04T17:28:57.869" v="152"/>
        <pc:sldMkLst>
          <pc:docMk/>
          <pc:sldMk cId="1025381916" sldId="364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025381916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7:41.693" v="148"/>
          <ac:spMkLst>
            <pc:docMk/>
            <pc:sldMk cId="1025381916" sldId="36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8:57.869" v="152"/>
        <pc:sldMkLst>
          <pc:docMk/>
          <pc:sldMk cId="75485262" sldId="365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75485262" sldId="36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8:27.204" v="151"/>
          <ac:spMkLst>
            <pc:docMk/>
            <pc:sldMk cId="75485262" sldId="36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9:29.318" v="155"/>
        <pc:sldMkLst>
          <pc:docMk/>
          <pc:sldMk cId="972453106" sldId="367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972453106" sldId="36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9:29.318" v="155"/>
          <ac:spMkLst>
            <pc:docMk/>
            <pc:sldMk cId="972453106" sldId="36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29:52.313" v="158"/>
        <pc:sldMkLst>
          <pc:docMk/>
          <pc:sldMk cId="372377092" sldId="368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72377092" sldId="36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9:52.313" v="158"/>
          <ac:spMkLst>
            <pc:docMk/>
            <pc:sldMk cId="372377092" sldId="368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7:30:11.776" v="161"/>
        <pc:sldMkLst>
          <pc:docMk/>
          <pc:sldMk cId="4162862515" sldId="369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4162862515" sldId="36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30:11.776" v="161"/>
          <ac:spMkLst>
            <pc:docMk/>
            <pc:sldMk cId="4162862515" sldId="369"/>
            <ac:spMk id="3" creationId="{00000000-0000-0000-0000-000000000000}"/>
          </ac:spMkLst>
        </pc:spChg>
      </pc:sldChg>
      <pc:sldChg chg="addSp delSp modSp">
        <pc:chgData name="Joshua Gross" userId="7bb6a70e-9d37-46e4-96de-748557707bd0" providerId="ADAL" clId="{205F9E27-EA0F-46F7-A272-D9E583845960}" dt="2023-10-04T18:06:33.054" v="223" actId="14100"/>
        <pc:sldMkLst>
          <pc:docMk/>
          <pc:sldMk cId="2479465705" sldId="370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479465705" sldId="37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4:33.896" v="219"/>
          <ac:spMkLst>
            <pc:docMk/>
            <pc:sldMk cId="2479465705" sldId="370"/>
            <ac:spMk id="3" creationId="{00000000-0000-0000-0000-000000000000}"/>
          </ac:spMkLst>
        </pc:spChg>
        <pc:picChg chg="del">
          <ac:chgData name="Joshua Gross" userId="7bb6a70e-9d37-46e4-96de-748557707bd0" providerId="ADAL" clId="{205F9E27-EA0F-46F7-A272-D9E583845960}" dt="2023-10-04T18:06:27.585" v="222" actId="478"/>
          <ac:picMkLst>
            <pc:docMk/>
            <pc:sldMk cId="2479465705" sldId="370"/>
            <ac:picMk id="5" creationId="{B598D7CA-76E8-4A75-B998-5FE61170B75E}"/>
          </ac:picMkLst>
        </pc:picChg>
        <pc:picChg chg="add mod">
          <ac:chgData name="Joshua Gross" userId="7bb6a70e-9d37-46e4-96de-748557707bd0" providerId="ADAL" clId="{205F9E27-EA0F-46F7-A272-D9E583845960}" dt="2023-10-04T18:06:33.054" v="223" actId="14100"/>
          <ac:picMkLst>
            <pc:docMk/>
            <pc:sldMk cId="2479465705" sldId="370"/>
            <ac:picMk id="6" creationId="{6F46C19A-F74D-4E1D-AA27-D2CDD966DBEA}"/>
          </ac:picMkLst>
        </pc:picChg>
      </pc:sldChg>
      <pc:sldChg chg="addSp delSp modSp">
        <pc:chgData name="Joshua Gross" userId="7bb6a70e-9d37-46e4-96de-748557707bd0" providerId="ADAL" clId="{205F9E27-EA0F-46F7-A272-D9E583845960}" dt="2023-10-04T18:08:33.145" v="248" actId="1076"/>
        <pc:sldMkLst>
          <pc:docMk/>
          <pc:sldMk cId="3955110340" sldId="371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955110340" sldId="371"/>
            <ac:spMk id="2" creationId="{00000000-0000-0000-0000-000000000000}"/>
          </ac:spMkLst>
        </pc:spChg>
        <pc:spChg chg="add del">
          <ac:chgData name="Joshua Gross" userId="7bb6a70e-9d37-46e4-96de-748557707bd0" providerId="ADAL" clId="{205F9E27-EA0F-46F7-A272-D9E583845960}" dt="2023-10-04T18:07:55.063" v="245"/>
          <ac:spMkLst>
            <pc:docMk/>
            <pc:sldMk cId="3955110340" sldId="371"/>
            <ac:spMk id="10" creationId="{FA96FB2C-5F21-427A-B765-A521DEB5EC81}"/>
          </ac:spMkLst>
        </pc:spChg>
        <pc:graphicFrameChg chg="mod modGraphic">
          <ac:chgData name="Joshua Gross" userId="7bb6a70e-9d37-46e4-96de-748557707bd0" providerId="ADAL" clId="{205F9E27-EA0F-46F7-A272-D9E583845960}" dt="2023-10-04T18:07:49.136" v="243" actId="404"/>
          <ac:graphicFrameMkLst>
            <pc:docMk/>
            <pc:sldMk cId="3955110340" sldId="371"/>
            <ac:graphicFrameMk id="6" creationId="{123B18AC-33BF-432C-9844-887D9A6B9E65}"/>
          </ac:graphicFrameMkLst>
        </pc:graphicFrameChg>
        <pc:picChg chg="add del">
          <ac:chgData name="Joshua Gross" userId="7bb6a70e-9d37-46e4-96de-748557707bd0" providerId="ADAL" clId="{205F9E27-EA0F-46F7-A272-D9E583845960}" dt="2023-10-04T18:07:05.713" v="235"/>
          <ac:picMkLst>
            <pc:docMk/>
            <pc:sldMk cId="3955110340" sldId="371"/>
            <ac:picMk id="5" creationId="{BBDB9F33-38AA-45ED-9527-DED5032E5D70}"/>
          </ac:picMkLst>
        </pc:picChg>
        <pc:picChg chg="del">
          <ac:chgData name="Joshua Gross" userId="7bb6a70e-9d37-46e4-96de-748557707bd0" providerId="ADAL" clId="{205F9E27-EA0F-46F7-A272-D9E583845960}" dt="2023-10-04T18:07:55.991" v="246" actId="478"/>
          <ac:picMkLst>
            <pc:docMk/>
            <pc:sldMk cId="3955110340" sldId="371"/>
            <ac:picMk id="12" creationId="{C38B5325-BE17-4803-8F38-B4807114D8CB}"/>
          </ac:picMkLst>
        </pc:picChg>
        <pc:picChg chg="add mod">
          <ac:chgData name="Joshua Gross" userId="7bb6a70e-9d37-46e4-96de-748557707bd0" providerId="ADAL" clId="{205F9E27-EA0F-46F7-A272-D9E583845960}" dt="2023-10-04T18:08:33.145" v="248" actId="1076"/>
          <ac:picMkLst>
            <pc:docMk/>
            <pc:sldMk cId="3955110340" sldId="371"/>
            <ac:picMk id="13" creationId="{88D95D6E-77DB-4565-A566-D04AA20FD9BB}"/>
          </ac:picMkLst>
        </pc:picChg>
      </pc:sldChg>
      <pc:sldChg chg="modSp">
        <pc:chgData name="Joshua Gross" userId="7bb6a70e-9d37-46e4-96de-748557707bd0" providerId="ADAL" clId="{205F9E27-EA0F-46F7-A272-D9E583845960}" dt="2023-10-04T18:02:06.164" v="210"/>
        <pc:sldMkLst>
          <pc:docMk/>
          <pc:sldMk cId="3047591958" sldId="372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047591958" sldId="37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3047591958" sldId="372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205F9E27-EA0F-46F7-A272-D9E583845960}" dt="2023-10-04T18:02:23.491" v="211"/>
        <pc:sldMkLst>
          <pc:docMk/>
          <pc:sldMk cId="2229024164" sldId="373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229024164" sldId="37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23.491" v="211"/>
          <ac:spMkLst>
            <pc:docMk/>
            <pc:sldMk cId="2229024164" sldId="37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229024164" sldId="373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3:07.985" v="216"/>
        <pc:sldMkLst>
          <pc:docMk/>
          <pc:sldMk cId="614979896" sldId="374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614979896" sldId="37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3:07.985" v="216"/>
          <ac:spMkLst>
            <pc:docMk/>
            <pc:sldMk cId="614979896" sldId="37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614979896" sldId="374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3:07.985" v="216"/>
        <pc:sldMkLst>
          <pc:docMk/>
          <pc:sldMk cId="1466269544" sldId="375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466269544" sldId="37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3:07.985" v="216"/>
          <ac:spMkLst>
            <pc:docMk/>
            <pc:sldMk cId="1466269544" sldId="37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1466269544" sldId="375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4:08.886" v="217"/>
        <pc:sldMkLst>
          <pc:docMk/>
          <pc:sldMk cId="2439796611" sldId="376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439796611" sldId="37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4:08.886" v="217"/>
          <ac:spMkLst>
            <pc:docMk/>
            <pc:sldMk cId="2439796611" sldId="37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439796611" sldId="376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4:08.886" v="217"/>
        <pc:sldMkLst>
          <pc:docMk/>
          <pc:sldMk cId="3297443759" sldId="377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297443759" sldId="37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4:08.886" v="217"/>
          <ac:spMkLst>
            <pc:docMk/>
            <pc:sldMk cId="3297443759" sldId="37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3297443759" sldId="377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08.830" v="249"/>
        <pc:sldMkLst>
          <pc:docMk/>
          <pc:sldMk cId="2562837377" sldId="378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562837377" sldId="37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08.830" v="249"/>
          <ac:spMkLst>
            <pc:docMk/>
            <pc:sldMk cId="2562837377" sldId="37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562837377" sldId="378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08.830" v="249"/>
        <pc:sldMkLst>
          <pc:docMk/>
          <pc:sldMk cId="2694100190" sldId="379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694100190" sldId="37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08.830" v="249"/>
          <ac:spMkLst>
            <pc:docMk/>
            <pc:sldMk cId="2694100190" sldId="37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694100190" sldId="379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23.096" v="250"/>
        <pc:sldMkLst>
          <pc:docMk/>
          <pc:sldMk cId="95653890" sldId="380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95653890" sldId="38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23.096" v="250"/>
          <ac:spMkLst>
            <pc:docMk/>
            <pc:sldMk cId="95653890" sldId="38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95653890" sldId="380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23.096" v="250"/>
        <pc:sldMkLst>
          <pc:docMk/>
          <pc:sldMk cId="80345217" sldId="381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80345217" sldId="38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23.096" v="250"/>
          <ac:spMkLst>
            <pc:docMk/>
            <pc:sldMk cId="80345217" sldId="38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80345217" sldId="381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34.395" v="251"/>
        <pc:sldMkLst>
          <pc:docMk/>
          <pc:sldMk cId="2053335382" sldId="382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053335382" sldId="38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34.395" v="251"/>
          <ac:spMkLst>
            <pc:docMk/>
            <pc:sldMk cId="2053335382" sldId="38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053335382" sldId="382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09:34.395" v="251"/>
        <pc:sldMkLst>
          <pc:docMk/>
          <pc:sldMk cId="4060878546" sldId="383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4060878546" sldId="38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34.395" v="251"/>
          <ac:spMkLst>
            <pc:docMk/>
            <pc:sldMk cId="4060878546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4060878546" sldId="383"/>
            <ac:spMk id="5" creationId="{433031A4-94D0-470F-866F-1099B5685405}"/>
          </ac:spMkLst>
        </pc:spChg>
      </pc:sldChg>
      <pc:sldChg chg="addSp delSp modSp">
        <pc:chgData name="Joshua Gross" userId="7bb6a70e-9d37-46e4-96de-748557707bd0" providerId="ADAL" clId="{205F9E27-EA0F-46F7-A272-D9E583845960}" dt="2023-10-04T18:11:50.411" v="259" actId="14100"/>
        <pc:sldMkLst>
          <pc:docMk/>
          <pc:sldMk cId="3861853088" sldId="384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861853088" sldId="38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9:34.395" v="251"/>
          <ac:spMkLst>
            <pc:docMk/>
            <pc:sldMk cId="3861853088" sldId="38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3861853088" sldId="384"/>
            <ac:spMk id="5" creationId="{433031A4-94D0-470F-866F-1099B5685405}"/>
          </ac:spMkLst>
        </pc:spChg>
        <pc:picChg chg="del">
          <ac:chgData name="Joshua Gross" userId="7bb6a70e-9d37-46e4-96de-748557707bd0" providerId="ADAL" clId="{205F9E27-EA0F-46F7-A272-D9E583845960}" dt="2023-10-04T18:10:36.109" v="252" actId="478"/>
          <ac:picMkLst>
            <pc:docMk/>
            <pc:sldMk cId="3861853088" sldId="384"/>
            <ac:picMk id="6" creationId="{5B46680F-FDBD-4617-B5D7-FEF6382782F6}"/>
          </ac:picMkLst>
        </pc:picChg>
        <pc:picChg chg="add mod">
          <ac:chgData name="Joshua Gross" userId="7bb6a70e-9d37-46e4-96de-748557707bd0" providerId="ADAL" clId="{205F9E27-EA0F-46F7-A272-D9E583845960}" dt="2023-10-04T18:11:50.411" v="259" actId="14100"/>
          <ac:picMkLst>
            <pc:docMk/>
            <pc:sldMk cId="3861853088" sldId="384"/>
            <ac:picMk id="7" creationId="{FF056265-C077-472B-9962-239F30C7F338}"/>
          </ac:picMkLst>
        </pc:picChg>
      </pc:sldChg>
      <pc:sldChg chg="modSp">
        <pc:chgData name="Joshua Gross" userId="7bb6a70e-9d37-46e4-96de-748557707bd0" providerId="ADAL" clId="{205F9E27-EA0F-46F7-A272-D9E583845960}" dt="2023-10-04T18:13:15.473" v="262"/>
        <pc:sldMkLst>
          <pc:docMk/>
          <pc:sldMk cId="1670580413" sldId="385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670580413" sldId="38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13:15.473" v="262"/>
          <ac:spMkLst>
            <pc:docMk/>
            <pc:sldMk cId="1670580413" sldId="38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1670580413" sldId="385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1:42.961" v="270"/>
        <pc:sldMkLst>
          <pc:docMk/>
          <pc:sldMk cId="230223165" sldId="386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30223165" sldId="38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1:42.961" v="270"/>
          <ac:spMkLst>
            <pc:docMk/>
            <pc:sldMk cId="230223165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30223165" sldId="386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1:42.961" v="270"/>
        <pc:sldMkLst>
          <pc:docMk/>
          <pc:sldMk cId="699754110" sldId="387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699754110" sldId="38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1:42.961" v="270"/>
          <ac:spMkLst>
            <pc:docMk/>
            <pc:sldMk cId="699754110" sldId="38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699754110" sldId="387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1:42.961" v="270"/>
        <pc:sldMkLst>
          <pc:docMk/>
          <pc:sldMk cId="2410866116" sldId="388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410866116" sldId="38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1:42.961" v="270"/>
          <ac:spMkLst>
            <pc:docMk/>
            <pc:sldMk cId="2410866116" sldId="38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410866116" sldId="388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1:42.961" v="270"/>
        <pc:sldMkLst>
          <pc:docMk/>
          <pc:sldMk cId="3873690301" sldId="389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873690301" sldId="38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1:42.961" v="270"/>
          <ac:spMkLst>
            <pc:docMk/>
            <pc:sldMk cId="3873690301" sldId="38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3873690301" sldId="389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10.709" v="271"/>
        <pc:sldMkLst>
          <pc:docMk/>
          <pc:sldMk cId="2545116993" sldId="390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545116993" sldId="39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10.709" v="271"/>
          <ac:spMkLst>
            <pc:docMk/>
            <pc:sldMk cId="2545116993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545116993" sldId="390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10.709" v="271"/>
        <pc:sldMkLst>
          <pc:docMk/>
          <pc:sldMk cId="1487747761" sldId="391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487747761" sldId="39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10.709" v="271"/>
          <ac:spMkLst>
            <pc:docMk/>
            <pc:sldMk cId="1487747761" sldId="391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1487747761" sldId="391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31.478" v="272"/>
        <pc:sldMkLst>
          <pc:docMk/>
          <pc:sldMk cId="594933950" sldId="392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594933950" sldId="39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31.478" v="272"/>
          <ac:spMkLst>
            <pc:docMk/>
            <pc:sldMk cId="594933950" sldId="39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594933950" sldId="392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31.478" v="272"/>
        <pc:sldMkLst>
          <pc:docMk/>
          <pc:sldMk cId="1376694201" sldId="393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376694201" sldId="39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31.478" v="272"/>
          <ac:spMkLst>
            <pc:docMk/>
            <pc:sldMk cId="1376694201" sldId="39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1376694201" sldId="393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50.207" v="273"/>
        <pc:sldMkLst>
          <pc:docMk/>
          <pc:sldMk cId="473345776" sldId="394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473345776" sldId="394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50.207" v="273"/>
          <ac:spMkLst>
            <pc:docMk/>
            <pc:sldMk cId="473345776" sldId="394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473345776" sldId="394"/>
            <ac:spMk id="5" creationId="{433031A4-94D0-470F-866F-1099B5685405}"/>
          </ac:spMkLst>
        </pc:spChg>
      </pc:sldChg>
      <pc:sldChg chg="modSp">
        <pc:chgData name="Joshua Gross" userId="7bb6a70e-9d37-46e4-96de-748557707bd0" providerId="ADAL" clId="{205F9E27-EA0F-46F7-A272-D9E583845960}" dt="2023-10-04T18:42:50.207" v="273"/>
        <pc:sldMkLst>
          <pc:docMk/>
          <pc:sldMk cId="1639843851" sldId="395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1639843851" sldId="395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50.207" v="273"/>
          <ac:spMkLst>
            <pc:docMk/>
            <pc:sldMk cId="1639843851" sldId="395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1639843851" sldId="395"/>
            <ac:spMk id="5" creationId="{433031A4-94D0-470F-866F-1099B5685405}"/>
          </ac:spMkLst>
        </pc:spChg>
      </pc:sldChg>
      <pc:sldChg chg="addSp delSp modSp">
        <pc:chgData name="Joshua Gross" userId="7bb6a70e-9d37-46e4-96de-748557707bd0" providerId="ADAL" clId="{205F9E27-EA0F-46F7-A272-D9E583845960}" dt="2023-10-04T18:45:50.283" v="279" actId="14100"/>
        <pc:sldMkLst>
          <pc:docMk/>
          <pc:sldMk cId="2123645332" sldId="396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2123645332" sldId="396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42:50.207" v="273"/>
          <ac:spMkLst>
            <pc:docMk/>
            <pc:sldMk cId="2123645332" sldId="396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2123645332" sldId="396"/>
            <ac:spMk id="5" creationId="{433031A4-94D0-470F-866F-1099B5685405}"/>
          </ac:spMkLst>
        </pc:spChg>
        <pc:picChg chg="del">
          <ac:chgData name="Joshua Gross" userId="7bb6a70e-9d37-46e4-96de-748557707bd0" providerId="ADAL" clId="{205F9E27-EA0F-46F7-A272-D9E583845960}" dt="2023-10-04T18:45:05.549" v="274" actId="478"/>
          <ac:picMkLst>
            <pc:docMk/>
            <pc:sldMk cId="2123645332" sldId="396"/>
            <ac:picMk id="6" creationId="{725F99AF-5C21-40D3-B897-6DD3105CDFAA}"/>
          </ac:picMkLst>
        </pc:picChg>
        <pc:picChg chg="add del">
          <ac:chgData name="Joshua Gross" userId="7bb6a70e-9d37-46e4-96de-748557707bd0" providerId="ADAL" clId="{205F9E27-EA0F-46F7-A272-D9E583845960}" dt="2023-10-04T18:45:39.001" v="276" actId="478"/>
          <ac:picMkLst>
            <pc:docMk/>
            <pc:sldMk cId="2123645332" sldId="396"/>
            <ac:picMk id="7" creationId="{83CA1F22-A5F4-484D-8D72-B0B54EAE814E}"/>
          </ac:picMkLst>
        </pc:picChg>
        <pc:picChg chg="add mod">
          <ac:chgData name="Joshua Gross" userId="7bb6a70e-9d37-46e4-96de-748557707bd0" providerId="ADAL" clId="{205F9E27-EA0F-46F7-A272-D9E583845960}" dt="2023-10-04T18:45:50.283" v="279" actId="14100"/>
          <ac:picMkLst>
            <pc:docMk/>
            <pc:sldMk cId="2123645332" sldId="396"/>
            <ac:picMk id="8" creationId="{4805ACFE-4970-4EAB-B53F-D0A499ADDA0E}"/>
          </ac:picMkLst>
        </pc:picChg>
      </pc:sldChg>
      <pc:sldChg chg="modSp">
        <pc:chgData name="Joshua Gross" userId="7bb6a70e-9d37-46e4-96de-748557707bd0" providerId="ADAL" clId="{205F9E27-EA0F-46F7-A272-D9E583845960}" dt="2023-10-04T19:09:22.826" v="287"/>
        <pc:sldMkLst>
          <pc:docMk/>
          <pc:sldMk cId="3803338578" sldId="397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3803338578" sldId="397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09:22.826" v="287"/>
          <ac:spMkLst>
            <pc:docMk/>
            <pc:sldMk cId="3803338578" sldId="397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3803338578" sldId="397"/>
            <ac:spMk id="5" creationId="{433031A4-94D0-470F-866F-1099B5685405}"/>
          </ac:spMkLst>
        </pc:spChg>
      </pc:sldChg>
      <pc:sldChg chg="addSp delSp modSp">
        <pc:chgData name="Joshua Gross" userId="7bb6a70e-9d37-46e4-96de-748557707bd0" providerId="ADAL" clId="{205F9E27-EA0F-46F7-A272-D9E583845960}" dt="2023-10-04T19:10:36.701" v="297" actId="1076"/>
        <pc:sldMkLst>
          <pc:docMk/>
          <pc:sldMk cId="4044939514" sldId="398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4044939514" sldId="398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08:06.977" v="280"/>
          <ac:spMkLst>
            <pc:docMk/>
            <pc:sldMk cId="4044939514" sldId="398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4044939514" sldId="398"/>
            <ac:spMk id="5" creationId="{433031A4-94D0-470F-866F-1099B5685405}"/>
          </ac:spMkLst>
        </pc:spChg>
        <pc:picChg chg="add del">
          <ac:chgData name="Joshua Gross" userId="7bb6a70e-9d37-46e4-96de-748557707bd0" providerId="ADAL" clId="{205F9E27-EA0F-46F7-A272-D9E583845960}" dt="2023-10-04T19:10:35.269" v="296" actId="478"/>
          <ac:picMkLst>
            <pc:docMk/>
            <pc:sldMk cId="4044939514" sldId="398"/>
            <ac:picMk id="6" creationId="{5AA477AC-7005-45F4-9AF8-E529A25528D6}"/>
          </ac:picMkLst>
        </pc:picChg>
        <pc:picChg chg="add del">
          <ac:chgData name="Joshua Gross" userId="7bb6a70e-9d37-46e4-96de-748557707bd0" providerId="ADAL" clId="{205F9E27-EA0F-46F7-A272-D9E583845960}" dt="2023-10-04T19:10:25.428" v="290"/>
          <ac:picMkLst>
            <pc:docMk/>
            <pc:sldMk cId="4044939514" sldId="398"/>
            <ac:picMk id="7" creationId="{E831ED08-A63B-4A73-B992-EE67AAEEC6F2}"/>
          </ac:picMkLst>
        </pc:picChg>
        <pc:picChg chg="add mod">
          <ac:chgData name="Joshua Gross" userId="7bb6a70e-9d37-46e4-96de-748557707bd0" providerId="ADAL" clId="{205F9E27-EA0F-46F7-A272-D9E583845960}" dt="2023-10-04T19:10:36.701" v="297" actId="1076"/>
          <ac:picMkLst>
            <pc:docMk/>
            <pc:sldMk cId="4044939514" sldId="398"/>
            <ac:picMk id="8" creationId="{A6FC6251-8552-4E41-A327-923C850B954B}"/>
          </ac:picMkLst>
        </pc:picChg>
      </pc:sldChg>
      <pc:sldChg chg="addSp delSp modSp">
        <pc:chgData name="Joshua Gross" userId="7bb6a70e-9d37-46e4-96de-748557707bd0" providerId="ADAL" clId="{205F9E27-EA0F-46F7-A272-D9E583845960}" dt="2023-10-04T19:11:46.340" v="303" actId="1076"/>
        <pc:sldMkLst>
          <pc:docMk/>
          <pc:sldMk cId="4017221928" sldId="399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4017221928" sldId="399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1:23.289" v="299"/>
          <ac:spMkLst>
            <pc:docMk/>
            <pc:sldMk cId="4017221928" sldId="399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4017221928" sldId="399"/>
            <ac:spMk id="5" creationId="{433031A4-94D0-470F-866F-1099B5685405}"/>
          </ac:spMkLst>
        </pc:spChg>
        <pc:picChg chg="del">
          <ac:chgData name="Joshua Gross" userId="7bb6a70e-9d37-46e4-96de-748557707bd0" providerId="ADAL" clId="{205F9E27-EA0F-46F7-A272-D9E583845960}" dt="2023-10-04T19:11:40.636" v="300" actId="478"/>
          <ac:picMkLst>
            <pc:docMk/>
            <pc:sldMk cId="4017221928" sldId="399"/>
            <ac:picMk id="6" creationId="{344B6663-2863-4832-9006-75317218DA7B}"/>
          </ac:picMkLst>
        </pc:picChg>
        <pc:picChg chg="add mod">
          <ac:chgData name="Joshua Gross" userId="7bb6a70e-9d37-46e4-96de-748557707bd0" providerId="ADAL" clId="{205F9E27-EA0F-46F7-A272-D9E583845960}" dt="2023-10-04T19:11:46.340" v="303" actId="1076"/>
          <ac:picMkLst>
            <pc:docMk/>
            <pc:sldMk cId="4017221928" sldId="399"/>
            <ac:picMk id="7" creationId="{2466F564-7041-4E02-94B3-4F49E7508719}"/>
          </ac:picMkLst>
        </pc:picChg>
      </pc:sldChg>
      <pc:sldChg chg="addSp delSp modSp">
        <pc:chgData name="Joshua Gross" userId="7bb6a70e-9d37-46e4-96de-748557707bd0" providerId="ADAL" clId="{205F9E27-EA0F-46F7-A272-D9E583845960}" dt="2023-10-04T19:12:52.821" v="312" actId="1076"/>
        <pc:sldMkLst>
          <pc:docMk/>
          <pc:sldMk cId="551634628" sldId="400"/>
        </pc:sldMkLst>
        <pc:spChg chg="mod">
          <ac:chgData name="Joshua Gross" userId="7bb6a70e-9d37-46e4-96de-748557707bd0" providerId="ADAL" clId="{205F9E27-EA0F-46F7-A272-D9E583845960}" dt="2023-10-04T17:28:57.869" v="152"/>
          <ac:spMkLst>
            <pc:docMk/>
            <pc:sldMk cId="551634628" sldId="400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12:21.805" v="308" actId="20577"/>
          <ac:spMkLst>
            <pc:docMk/>
            <pc:sldMk cId="551634628" sldId="400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8:02:06.164" v="210"/>
          <ac:spMkLst>
            <pc:docMk/>
            <pc:sldMk cId="551634628" sldId="400"/>
            <ac:spMk id="5" creationId="{433031A4-94D0-470F-866F-1099B5685405}"/>
          </ac:spMkLst>
        </pc:spChg>
        <pc:picChg chg="add mod">
          <ac:chgData name="Joshua Gross" userId="7bb6a70e-9d37-46e4-96de-748557707bd0" providerId="ADAL" clId="{205F9E27-EA0F-46F7-A272-D9E583845960}" dt="2023-10-04T19:12:52.821" v="312" actId="1076"/>
          <ac:picMkLst>
            <pc:docMk/>
            <pc:sldMk cId="551634628" sldId="400"/>
            <ac:picMk id="6" creationId="{2EC96D4A-52F0-47FF-9081-584044D34ECC}"/>
          </ac:picMkLst>
        </pc:picChg>
        <pc:picChg chg="del">
          <ac:chgData name="Joshua Gross" userId="7bb6a70e-9d37-46e4-96de-748557707bd0" providerId="ADAL" clId="{205F9E27-EA0F-46F7-A272-D9E583845960}" dt="2023-10-04T19:12:47.732" v="309" actId="478"/>
          <ac:picMkLst>
            <pc:docMk/>
            <pc:sldMk cId="551634628" sldId="400"/>
            <ac:picMk id="7" creationId="{4B13A50C-E5BE-4542-859B-BA3BC950A042}"/>
          </ac:picMkLst>
        </pc:picChg>
      </pc:sldChg>
      <pc:sldChg chg="addSp delSp modSp">
        <pc:chgData name="Joshua Gross" userId="7bb6a70e-9d37-46e4-96de-748557707bd0" providerId="ADAL" clId="{205F9E27-EA0F-46F7-A272-D9E583845960}" dt="2023-10-04T19:30:56.525" v="579" actId="14100"/>
        <pc:sldMkLst>
          <pc:docMk/>
          <pc:sldMk cId="1784711152" sldId="401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1784711152" sldId="401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1784711152" sldId="401"/>
            <ac:spMk id="4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30:28.904" v="573"/>
          <ac:spMkLst>
            <pc:docMk/>
            <pc:sldMk cId="1784711152" sldId="401"/>
            <ac:spMk id="7" creationId="{A9549A63-0FC7-4F2A-B05B-75A863751587}"/>
          </ac:spMkLst>
        </pc:spChg>
        <pc:picChg chg="add mod">
          <ac:chgData name="Joshua Gross" userId="7bb6a70e-9d37-46e4-96de-748557707bd0" providerId="ADAL" clId="{205F9E27-EA0F-46F7-A272-D9E583845960}" dt="2023-10-04T19:30:56.525" v="579" actId="14100"/>
          <ac:picMkLst>
            <pc:docMk/>
            <pc:sldMk cId="1784711152" sldId="401"/>
            <ac:picMk id="5" creationId="{4B5C757F-A26E-4456-B996-596AE0DE8BF6}"/>
          </ac:picMkLst>
        </pc:picChg>
        <pc:picChg chg="del">
          <ac:chgData name="Joshua Gross" userId="7bb6a70e-9d37-46e4-96de-748557707bd0" providerId="ADAL" clId="{205F9E27-EA0F-46F7-A272-D9E583845960}" dt="2023-10-04T19:30:48.670" v="574" actId="478"/>
          <ac:picMkLst>
            <pc:docMk/>
            <pc:sldMk cId="1784711152" sldId="401"/>
            <ac:picMk id="6" creationId="{FF5D28B3-13D4-465D-A43A-BC3D6632A11F}"/>
          </ac:picMkLst>
        </pc:picChg>
      </pc:sldChg>
      <pc:sldChg chg="addSp delSp modSp">
        <pc:chgData name="Joshua Gross" userId="7bb6a70e-9d37-46e4-96de-748557707bd0" providerId="ADAL" clId="{205F9E27-EA0F-46F7-A272-D9E583845960}" dt="2023-10-04T19:29:53.878" v="567" actId="20577"/>
        <pc:sldMkLst>
          <pc:docMk/>
          <pc:sldMk cId="872847969" sldId="402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872847969" sldId="402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7:20:08.381" v="120"/>
          <ac:spMkLst>
            <pc:docMk/>
            <pc:sldMk cId="872847969" sldId="402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872847969" sldId="402"/>
            <ac:spMk id="4" creationId="{00000000-0000-0000-0000-000000000000}"/>
          </ac:spMkLst>
        </pc:spChg>
        <pc:graphicFrameChg chg="mod modGraphic">
          <ac:chgData name="Joshua Gross" userId="7bb6a70e-9d37-46e4-96de-748557707bd0" providerId="ADAL" clId="{205F9E27-EA0F-46F7-A272-D9E583845960}" dt="2023-10-04T19:29:53.878" v="567" actId="20577"/>
          <ac:graphicFrameMkLst>
            <pc:docMk/>
            <pc:sldMk cId="872847969" sldId="402"/>
            <ac:graphicFrameMk id="5" creationId="{00000000-0000-0000-0000-000000000000}"/>
          </ac:graphicFrameMkLst>
        </pc:graphicFrameChg>
        <pc:graphicFrameChg chg="add del">
          <ac:chgData name="Joshua Gross" userId="7bb6a70e-9d37-46e4-96de-748557707bd0" providerId="ADAL" clId="{205F9E27-EA0F-46F7-A272-D9E583845960}" dt="2023-10-04T19:26:16.102" v="515" actId="478"/>
          <ac:graphicFrameMkLst>
            <pc:docMk/>
            <pc:sldMk cId="872847969" sldId="402"/>
            <ac:graphicFrameMk id="6" creationId="{DE108ED3-E6E8-42B9-9BC9-D8D380815619}"/>
          </ac:graphicFrameMkLst>
        </pc:graphicFrameChg>
      </pc:sldChg>
      <pc:sldChg chg="addSp delSp modSp">
        <pc:chgData name="Joshua Gross" userId="7bb6a70e-9d37-46e4-96de-748557707bd0" providerId="ADAL" clId="{205F9E27-EA0F-46F7-A272-D9E583845960}" dt="2023-10-04T19:28:37.667" v="550" actId="167"/>
        <pc:sldMkLst>
          <pc:docMk/>
          <pc:sldMk cId="2614562977" sldId="403"/>
        </pc:sldMkLst>
        <pc:spChg chg="mod">
          <ac:chgData name="Joshua Gross" userId="7bb6a70e-9d37-46e4-96de-748557707bd0" providerId="ADAL" clId="{205F9E27-EA0F-46F7-A272-D9E583845960}" dt="2023-10-04T19:13:31.818" v="317"/>
          <ac:spMkLst>
            <pc:docMk/>
            <pc:sldMk cId="2614562977" sldId="403"/>
            <ac:spMk id="2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3:22.547" v="443"/>
          <ac:spMkLst>
            <pc:docMk/>
            <pc:sldMk cId="2614562977" sldId="403"/>
            <ac:spMk id="3" creationId="{00000000-0000-0000-0000-000000000000}"/>
          </ac:spMkLst>
        </pc:spChg>
        <pc:spChg chg="mod">
          <ac:chgData name="Joshua Gross" userId="7bb6a70e-9d37-46e4-96de-748557707bd0" providerId="ADAL" clId="{205F9E27-EA0F-46F7-A272-D9E583845960}" dt="2023-10-04T19:22:21.770" v="436"/>
          <ac:spMkLst>
            <pc:docMk/>
            <pc:sldMk cId="2614562977" sldId="403"/>
            <ac:spMk id="4" creationId="{00000000-0000-0000-0000-000000000000}"/>
          </ac:spMkLst>
        </pc:spChg>
        <pc:graphicFrameChg chg="del mod">
          <ac:chgData name="Joshua Gross" userId="7bb6a70e-9d37-46e4-96de-748557707bd0" providerId="ADAL" clId="{205F9E27-EA0F-46F7-A272-D9E583845960}" dt="2023-10-04T19:25:19.678" v="484" actId="478"/>
          <ac:graphicFrameMkLst>
            <pc:docMk/>
            <pc:sldMk cId="2614562977" sldId="403"/>
            <ac:graphicFrameMk id="7" creationId="{A0648404-27F0-4A8D-9A32-D208D4129F3B}"/>
          </ac:graphicFrameMkLst>
        </pc:graphicFrameChg>
        <pc:graphicFrameChg chg="add">
          <ac:chgData name="Joshua Gross" userId="7bb6a70e-9d37-46e4-96de-748557707bd0" providerId="ADAL" clId="{205F9E27-EA0F-46F7-A272-D9E583845960}" dt="2023-10-04T19:25:57.663" v="513"/>
          <ac:graphicFrameMkLst>
            <pc:docMk/>
            <pc:sldMk cId="2614562977" sldId="403"/>
            <ac:graphicFrameMk id="8" creationId="{8B69D6E3-C3C9-4F1E-8E19-460DCA53C8C0}"/>
          </ac:graphicFrameMkLst>
        </pc:graphicFrameChg>
        <pc:picChg chg="add del mod ord">
          <ac:chgData name="Joshua Gross" userId="7bb6a70e-9d37-46e4-96de-748557707bd0" providerId="ADAL" clId="{205F9E27-EA0F-46F7-A272-D9E583845960}" dt="2023-10-04T19:28:37.667" v="550" actId="167"/>
          <ac:picMkLst>
            <pc:docMk/>
            <pc:sldMk cId="2614562977" sldId="403"/>
            <ac:picMk id="5" creationId="{AA56B18C-E3AD-4E63-93A3-06F3FCFB0D67}"/>
          </ac:picMkLst>
        </pc:picChg>
        <pc:picChg chg="add del">
          <ac:chgData name="Joshua Gross" userId="7bb6a70e-9d37-46e4-96de-748557707bd0" providerId="ADAL" clId="{205F9E27-EA0F-46F7-A272-D9E583845960}" dt="2023-10-04T19:28:26.758" v="543" actId="478"/>
          <ac:picMkLst>
            <pc:docMk/>
            <pc:sldMk cId="2614562977" sldId="403"/>
            <ac:picMk id="6" creationId="{4052383D-E4FA-4BBD-9C31-4C6AE69A9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Más </a:t>
            </a:r>
            <a:r>
              <a:rPr lang="en-US" dirty="0" err="1"/>
              <a:t>Etiquetas</a:t>
            </a:r>
            <a:r>
              <a:rPr lang="en-US" dirty="0"/>
              <a:t>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 la línea siguiente, cree una etiqueta de apertura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 err="1"/>
              <a:t>Sí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Coloque los siguientes datos de celda de esta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353969-55BF-4335-83D9-A2B1BD49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4890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Black" panose="020B0A04020102020204" pitchFamily="34" charset="0"/>
                        </a:rPr>
                        <a:t>Sí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029855-0FCE-48CB-9917-A07B7AB6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CE02A2-7CC9-4260-8120-18B03DAB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Coloque los siguientes datos de celda de esta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692661-F982-4D03-9139-CB067601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9786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569E0-FB77-476D-B2E0-AF30E04A0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6B1E74-8D06-41DB-A3DA-256FE6F5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Coloque los siguientes datos de celda de esta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132F93-E012-4385-9508-BCD0AA96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2589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9 a 11 para cada celda de la fila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697857-6E6E-4ABE-B0FC-0AF87F60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En la línea siguiente, cree una etiqueta de cierre de fila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128343-8903-43BC-9799-322218F9C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8 a 13 para cada fila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00DFB1-9070-4C7B-83F3-351C0C64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Colocar el nombre del siguiente elemento en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&lt;/td&gt;&lt;td&gt;13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8 a 13 para cada fila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22B115-642D-4BE3-8B95-71099FCA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827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8 a 13 para cada fila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D541A2-B1FB-42FD-B781-9E84276F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En la línea siguiente, cree una etiqueta de cierre de tabla</a:t>
            </a:r>
            <a:endParaRPr lang="en-US" sz="2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61CA94-C72E-468C-884D-F06DDF0D3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6B18C-E3AD-4E63-93A3-06F3FCFB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09" y="2176562"/>
            <a:ext cx="4460739" cy="1252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8" y="1825623"/>
            <a:ext cx="6182686" cy="4946651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dirty="0" err="1"/>
              <a:t>Sí</a:t>
            </a:r>
            <a:r>
              <a:rPr lang="en-US" sz="1800" dirty="0"/>
              <a:t>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&lt;/table&gt;	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69D6E3-C3C9-4F1E-8E19-460DCA53C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29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400" dirty="0" err="1"/>
              <a:t>Ejercicios</a:t>
            </a:r>
            <a:r>
              <a:rPr lang="en-US" sz="2400" dirty="0"/>
              <a:t>:</a:t>
            </a:r>
          </a:p>
          <a:p>
            <a:pPr lvl="1"/>
            <a:r>
              <a:rPr lang="es-ES" sz="2000"/>
              <a:t>Cree el código HTML para generar la tabla siguiente: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4965"/>
              </p:ext>
            </p:extLst>
          </p:nvPr>
        </p:nvGraphicFramePr>
        <p:xfrm>
          <a:off x="1127576" y="3107632"/>
          <a:ext cx="565911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49661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Apellido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Nombre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Cumpleaños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Ocupación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 SEP 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Actor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JUL 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 </a:t>
                      </a:r>
                      <a:r>
                        <a:rPr lang="en-US" dirty="0" err="1"/>
                        <a:t>Defensiva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JUL 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Lanzador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2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MAR 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479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49A63-0FC7-4F2A-B05B-75A863751587}"/>
              </a:ext>
            </a:extLst>
          </p:cNvPr>
          <p:cNvSpPr/>
          <p:nvPr/>
        </p:nvSpPr>
        <p:spPr>
          <a:xfrm>
            <a:off x="0" y="1389280"/>
            <a:ext cx="83274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 </a:t>
            </a:r>
            <a:r>
              <a:rPr lang="en-US" sz="1400" dirty="0" err="1"/>
              <a:t>Apellido</a:t>
            </a:r>
            <a:r>
              <a:rPr lang="en-US" sz="1400" dirty="0"/>
              <a:t>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</a:t>
            </a:r>
            <a:r>
              <a:rPr lang="en-US" sz="1400" dirty="0" err="1"/>
              <a:t>Nombre</a:t>
            </a:r>
            <a:r>
              <a:rPr lang="en-US" sz="1400" dirty="0"/>
              <a:t>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</a:t>
            </a:r>
            <a:r>
              <a:rPr lang="en-US" sz="1400" dirty="0" err="1"/>
              <a:t>Cumpleaños</a:t>
            </a:r>
            <a:r>
              <a:rPr lang="en-US" sz="1400" dirty="0"/>
              <a:t>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</a:t>
            </a:r>
            <a:r>
              <a:rPr lang="en-US" sz="1400" dirty="0" err="1"/>
              <a:t>Ocupación</a:t>
            </a:r>
            <a:r>
              <a:rPr lang="en-US" sz="1400" dirty="0"/>
              <a:t>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&lt;/td&gt;&lt;td&gt;Will&lt;/td&gt;&lt;td&gt;25 SEP 1968&lt;/td&gt;&lt;td&gt;Actor&lt;/td&gt;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&lt;/td&gt;&lt;td&gt;Will&lt;/td&gt;&lt;td&gt;4 JUL 1981&lt;/td&gt;&lt;td&gt;Ala </a:t>
            </a:r>
            <a:r>
              <a:rPr lang="en-US" sz="1400" dirty="0" err="1"/>
              <a:t>Defensiva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&lt;/td&gt;&lt;td&gt;Will&lt;/td&gt;&lt;td&gt;10 JUL 1989&lt;/td&gt;&lt;td&gt;</a:t>
            </a:r>
            <a:r>
              <a:rPr lang="en-US" sz="1400" dirty="0" err="1"/>
              <a:t>Lanzador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&lt;/td&gt;&lt;td&gt;Will&lt;/td&gt;&lt;td&gt;28 MAR 1995&lt;/td&gt;&lt;td&gt;Receptor&lt;/td&gt;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&lt;/table&gt;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C757F-A26E-4456-B996-596AE0DE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48" y="4792956"/>
            <a:ext cx="5052840" cy="18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Crear una etiqueta de cierre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 la línea siguiente, cree una etiqueta de apertura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Colocar el nombre del siguiente elemento en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Crear una etiqueta de cierre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 la línea siguiente, cree una etiqueta de apertura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Colocar el nombre del siguiente elemento en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Crear una etiqueta de cierre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 la línea siguiente, cree una etiqueta de apertura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Etiquetas</a:t>
            </a:r>
            <a:r>
              <a:rPr lang="en-US" dirty="0"/>
              <a:t> para </a:t>
            </a:r>
            <a:r>
              <a:rPr lang="en-US" dirty="0" err="1"/>
              <a:t>Cubrir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r>
              <a:rPr lang="en-US" dirty="0"/>
              <a:t>
</a:t>
            </a:r>
            <a:r>
              <a:rPr lang="en-US" dirty="0" err="1"/>
              <a:t>Hipervínculos</a:t>
            </a:r>
            <a:r>
              <a:rPr lang="en-US" dirty="0"/>
              <a:t>
</a:t>
            </a:r>
            <a:r>
              <a:rPr lang="en-US" dirty="0" err="1"/>
              <a:t>Formas</a:t>
            </a:r>
            <a:r>
              <a:rPr lang="en-US" dirty="0"/>
              <a:t>
</a:t>
            </a:r>
            <a:r>
              <a:rPr lang="en-US" dirty="0" err="1"/>
              <a:t>Tablas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Colocar el nombre del siguiente elemento en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Crear una etiqueta de cierre de elemento de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los pasos 3 a 5 para cada elemento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 la línea siguiente, cree una etiqueta de cierre principal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Código				</a:t>
            </a:r>
            <a:r>
              <a:rPr lang="en-US" sz="2000" b="1" dirty="0" err="1"/>
              <a:t>Resultado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Crear una lista </a:t>
            </a:r>
            <a:r>
              <a:rPr lang="es-ES" dirty="0" err="1"/>
              <a:t>unordenado</a:t>
            </a:r>
            <a:r>
              <a:rPr lang="es-ES" dirty="0"/>
              <a:t> con los siguientes elementos</a:t>
            </a:r>
            <a:r>
              <a:rPr lang="en-US" dirty="0"/>
              <a:t>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s-ES" dirty="0"/>
              <a:t>Crear una lista ordenado con los siguientes elementos</a:t>
            </a:r>
            <a:r>
              <a:rPr lang="en-US" dirty="0"/>
              <a:t>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s-ES"/>
              <a:t>Crear una lista unordenado con los siguientes elementos</a:t>
            </a:r>
            <a:r>
              <a:rPr lang="en-US"/>
              <a:t>: </a:t>
            </a:r>
            <a:r>
              <a:rPr lang="en-US" dirty="0"/>
              <a:t>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Código			</a:t>
            </a:r>
            <a:r>
              <a:rPr lang="en-US" b="1" dirty="0" err="1"/>
              <a:t>Resultado</a:t>
            </a:r>
            <a:endParaRPr lang="en-US" b="1" dirty="0"/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Crear una lista ordenado con los siguientes elementos</a:t>
            </a:r>
            <a:r>
              <a:rPr lang="en-US" dirty="0"/>
              <a:t>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Código			</a:t>
            </a:r>
            <a:r>
              <a:rPr lang="en-US" b="1" dirty="0" err="1"/>
              <a:t>Resultado</a:t>
            </a:r>
            <a:endParaRPr lang="en-US" b="1" dirty="0"/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hipervínculos son texto en el que se puede hacer clic y enlazan con otros archivos</a:t>
            </a:r>
            <a:endParaRPr lang="en-US" dirty="0"/>
          </a:p>
          <a:p>
            <a:r>
              <a:rPr lang="es-ES" dirty="0">
                <a:sym typeface="+mn-ea"/>
              </a:rPr>
              <a:t>La etiqueta </a:t>
            </a:r>
            <a:r>
              <a:rPr lang="es-ES" b="1" dirty="0">
                <a:sym typeface="+mn-ea"/>
              </a:rPr>
              <a:t>a</a:t>
            </a:r>
            <a:r>
              <a:rPr lang="es-ES" dirty="0">
                <a:sym typeface="+mn-ea"/>
              </a:rPr>
              <a:t>nchor define un hipervínculo en HTML</a:t>
            </a:r>
            <a:endParaRPr lang="en-US" dirty="0">
              <a:sym typeface="+mn-ea"/>
            </a:endParaRPr>
          </a:p>
          <a:p>
            <a:r>
              <a:rPr lang="es-ES" dirty="0"/>
              <a:t>El atributo </a:t>
            </a:r>
            <a:r>
              <a:rPr lang="es-ES" dirty="0" err="1"/>
              <a:t>href</a:t>
            </a:r>
            <a:r>
              <a:rPr lang="es-ES" dirty="0"/>
              <a:t> es el documento al que se va a vincular</a:t>
            </a:r>
            <a:endParaRPr lang="en-US" dirty="0"/>
          </a:p>
          <a:p>
            <a:r>
              <a:rPr lang="es-ES" dirty="0"/>
              <a:t>Se muestra el texto entre la etiqueta </a:t>
            </a:r>
            <a:r>
              <a:rPr lang="es-ES" b="1" dirty="0"/>
              <a:t>a</a:t>
            </a:r>
            <a:r>
              <a:rPr lang="es-ES" dirty="0"/>
              <a:t> de apertura y cierre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https://google.com</a:t>
            </a:r>
            <a:r>
              <a:rPr lang="en-US" dirty="0"/>
              <a:t> enlaces a la </a:t>
            </a:r>
            <a:r>
              <a:rPr lang="en-US" dirty="0" err="1"/>
              <a:t>página</a:t>
            </a:r>
            <a:r>
              <a:rPr lang="en-US" dirty="0"/>
              <a:t> principal de Google</a:t>
            </a:r>
          </a:p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>
                <a:hlinkClick r:id="rId3" action="ppaction://hlinkfile"/>
              </a:rPr>
              <a:t>Cat Photo</a:t>
            </a:r>
            <a:r>
              <a:rPr lang="en-US" dirty="0"/>
              <a:t> </a:t>
            </a:r>
            <a:r>
              <a:rPr lang="es-ES" dirty="0"/>
              <a:t>enlaces a una foto de gato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Código							</a:t>
            </a:r>
            <a:r>
              <a:rPr lang="en-US" b="1" dirty="0" err="1"/>
              <a:t>Resultado</a:t>
            </a:r>
            <a:endParaRPr lang="en-US" b="1" dirty="0"/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&lt;a </a:t>
            </a:r>
            <a:r>
              <a:rPr lang="en-US" sz="2000" dirty="0" err="1">
                <a:sym typeface="+mn-ea"/>
              </a:rPr>
              <a:t>href</a:t>
            </a:r>
            <a:r>
              <a:rPr lang="en-US" sz="2000" dirty="0">
                <a:sym typeface="+mn-ea"/>
              </a:rPr>
              <a:t>=”https://google.com”&gt;https://google.com&lt;/a&gt;			</a:t>
            </a:r>
            <a:r>
              <a:rPr lang="en-US" sz="2000" dirty="0">
                <a:sym typeface="+mn-ea"/>
                <a:hlinkClick r:id="rId2" action="ppaction://hlinkfile"/>
              </a:rPr>
              <a:t>https://google.com</a:t>
            </a:r>
            <a:endParaRPr lang="en-US" sz="2000" dirty="0"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&lt;a </a:t>
            </a:r>
            <a:r>
              <a:rPr lang="en-US" sz="2000" dirty="0" err="1">
                <a:sym typeface="+mn-ea"/>
              </a:rPr>
              <a:t>href</a:t>
            </a:r>
            <a:r>
              <a:rPr lang="en-US" sz="2000" dirty="0">
                <a:sym typeface="+mn-ea"/>
              </a:rPr>
              <a:t>=”https://cat4u.com”&gt;Cat Photo&lt;/a&gt;				</a:t>
            </a:r>
            <a:r>
              <a:rPr lang="en-US" sz="2000" dirty="0">
                <a:sym typeface="+mn-ea"/>
                <a:hlinkClick r:id="rId2" action="ppaction://hlinkfile"/>
              </a:rPr>
              <a:t>Cat Photo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dos tipos de listas en HTML</a:t>
            </a:r>
            <a:endParaRPr lang="en-US" dirty="0"/>
          </a:p>
          <a:p>
            <a:pPr lvl="1"/>
            <a:r>
              <a:rPr lang="en-US" dirty="0" err="1"/>
              <a:t>Ordenado</a:t>
            </a:r>
            <a:endParaRPr lang="en-US" dirty="0"/>
          </a:p>
          <a:p>
            <a:pPr lvl="1"/>
            <a:r>
              <a:rPr lang="en-US" dirty="0" err="1"/>
              <a:t>Desordenada</a:t>
            </a:r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etiquetas</a:t>
            </a:r>
            <a:r>
              <a:rPr lang="en-US" dirty="0"/>
              <a:t> juntas </a:t>
            </a:r>
            <a:r>
              <a:rPr lang="en-US" dirty="0" err="1"/>
              <a:t>forman</a:t>
            </a:r>
            <a:r>
              <a:rPr lang="en-US" dirty="0"/>
              <a:t> una </a:t>
            </a:r>
            <a:r>
              <a:rPr lang="en-US" dirty="0" err="1"/>
              <a:t>lista</a:t>
            </a:r>
            <a:r>
              <a:rPr lang="en-US" dirty="0"/>
              <a:t> HTML: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La etiqueta principal, que define el tipo de lista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La etiqueta de elemento de lista, que define un elemento en una etiqueta</a:t>
            </a:r>
            <a:endParaRPr lang="en-US" dirty="0"/>
          </a:p>
          <a:p>
            <a:r>
              <a:rPr lang="es-ES" dirty="0"/>
              <a:t>Para ambos tipos de listas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apertura</a:t>
            </a:r>
            <a:r>
              <a:rPr lang="en-US" dirty="0"/>
              <a:t> es &lt;li&gt;</a:t>
            </a:r>
          </a:p>
          <a:p>
            <a:pPr lvl="1"/>
            <a:r>
              <a:rPr lang="es-ES" dirty="0"/>
              <a:t>La etiqueta de elemento de lista de cierre es </a:t>
            </a:r>
            <a:r>
              <a:rPr lang="en-US" dirty="0"/>
              <a:t>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b="1" dirty="0">
                <a:sym typeface="+mn-ea"/>
              </a:rPr>
              <a:t>Crear una etiqueta de anclaje abierta</a:t>
            </a:r>
            <a:endParaRPr lang="en-US" b="1" dirty="0">
              <a:sym typeface="+mn-ea"/>
            </a:endParaRPr>
          </a:p>
          <a:p>
            <a:pPr lvl="2"/>
            <a:r>
              <a:rPr lang="en-US" b="1" dirty="0" err="1">
                <a:sym typeface="+mn-ea"/>
              </a:rPr>
              <a:t>colocar</a:t>
            </a:r>
            <a:r>
              <a:rPr lang="en-US" b="1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b="1" dirty="0">
                <a:sym typeface="+mn-ea"/>
              </a:rPr>
              <a:t>Crear una etiqueta de anclaje abierta</a:t>
            </a:r>
            <a:endParaRPr lang="en-US" b="1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b="1" dirty="0" err="1">
                <a:sym typeface="+mn-ea"/>
              </a:rPr>
              <a:t>colocar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b="1" dirty="0">
                <a:sym typeface="+mn-ea"/>
              </a:rPr>
              <a:t>Crear una etiqueta de anclaje abierta</a:t>
            </a:r>
            <a:endParaRPr lang="en-US" b="1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 err="1">
                <a:sym typeface="+mn-ea"/>
              </a:rPr>
              <a:t>colocar</a:t>
            </a:r>
            <a:r>
              <a:rPr lang="en-US" b="1" dirty="0">
                <a:sym typeface="+mn-ea"/>
              </a:rPr>
              <a:t> enlace entre </a:t>
            </a:r>
            <a:r>
              <a:rPr lang="en-US" b="1" dirty="0" err="1">
                <a:sym typeface="+mn-ea"/>
              </a:rPr>
              <a:t>comillas</a:t>
            </a:r>
            <a:endParaRPr lang="en-US" b="1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b="1" dirty="0">
                <a:sym typeface="+mn-ea"/>
              </a:rPr>
              <a:t>Crear una etiqueta de anclaje abierta</a:t>
            </a:r>
            <a:endParaRPr lang="en-US" b="1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b="1" dirty="0" err="1">
                <a:sym typeface="+mn-ea"/>
              </a:rPr>
              <a:t>colocar</a:t>
            </a:r>
            <a:r>
              <a:rPr lang="en-US" b="1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</a:t>
            </a:r>
            <a:r>
              <a:rPr lang="en-US" b="1" dirty="0">
                <a:sym typeface="+mn-ea"/>
              </a:rPr>
              <a:t>No </a:t>
            </a:r>
            <a:r>
              <a:rPr lang="en-US" b="1" dirty="0" err="1">
                <a:sym typeface="+mn-ea"/>
              </a:rPr>
              <a:t>vayas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No </a:t>
            </a:r>
            <a:r>
              <a:rPr lang="en-US" sz="1800" b="1" dirty="0" err="1">
                <a:sym typeface="+mn-ea"/>
              </a:rPr>
              <a:t>vayas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aquí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 err="1">
                <a:sym typeface="+mn-ea"/>
              </a:rPr>
              <a:t>Colocar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texto</a:t>
            </a:r>
            <a:r>
              <a:rPr lang="en-US" b="1" dirty="0">
                <a:sym typeface="+mn-ea"/>
              </a:rPr>
              <a:t> para </a:t>
            </a:r>
            <a:r>
              <a:rPr lang="en-US" b="1" dirty="0" err="1">
                <a:sym typeface="+mn-ea"/>
              </a:rPr>
              <a:t>mostrar</a:t>
            </a:r>
            <a:r>
              <a:rPr lang="en-US" b="1" dirty="0">
                <a:sym typeface="+mn-ea"/>
              </a:rPr>
              <a:t> para el </a:t>
            </a:r>
            <a:r>
              <a:rPr lang="en-US" b="1" dirty="0" err="1">
                <a:sym typeface="+mn-ea"/>
              </a:rPr>
              <a:t>vínculo</a:t>
            </a:r>
            <a:endParaRPr lang="en-US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=“https://mrjoshgross.github.io/secret”&gt;No </a:t>
            </a:r>
            <a:r>
              <a:rPr lang="en-US" sz="1800" dirty="0" err="1">
                <a:sym typeface="+mn-ea"/>
              </a:rPr>
              <a:t>vayas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aquí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b="1" dirty="0">
                <a:sym typeface="+mn-ea"/>
              </a:rPr>
              <a:t>Coloque la etiqueta de anclaje de cierre</a:t>
            </a:r>
            <a:endParaRPr lang="en-US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“https://mrjoshgross.github.io/secret”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“No </a:t>
            </a:r>
            <a:r>
              <a:rPr lang="en-US" dirty="0" err="1">
                <a:sym typeface="+mn-ea"/>
              </a:rPr>
              <a:t>vayas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aquí</a:t>
            </a:r>
            <a:r>
              <a:rPr lang="en-US" dirty="0">
                <a:sym typeface="+mn-ea"/>
              </a:rPr>
              <a:t>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Código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=“https://mrjoshgross.github.io/secret”&gt;No </a:t>
            </a:r>
            <a:r>
              <a:rPr lang="en-US" sz="1800" dirty="0" err="1">
                <a:sym typeface="+mn-ea"/>
              </a:rPr>
              <a:t>vayas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aquí</a:t>
            </a:r>
            <a:r>
              <a:rPr lang="en-US" sz="1800" dirty="0">
                <a:sym typeface="+mn-ea"/>
              </a:rPr>
              <a:t>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 err="1">
                <a:sym typeface="+mn-ea"/>
              </a:rPr>
              <a:t>Resultado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No </a:t>
            </a:r>
            <a:r>
              <a:rPr lang="en-US" sz="1800" dirty="0" err="1">
                <a:sym typeface="+mn-ea"/>
                <a:hlinkClick r:id="rId2"/>
              </a:rPr>
              <a:t>vayas</a:t>
            </a:r>
            <a:r>
              <a:rPr lang="en-US" sz="1800" dirty="0">
                <a:sym typeface="+mn-ea"/>
                <a:hlinkClick r:id="rId2"/>
              </a:rPr>
              <a:t> </a:t>
            </a:r>
            <a:r>
              <a:rPr lang="en-US" sz="1800" dirty="0" err="1">
                <a:sym typeface="+mn-ea"/>
                <a:hlinkClick r:id="rId2"/>
              </a:rPr>
              <a:t>aquí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“https://slashdot.org”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“News for Nerds”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“https://blank.org”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“A blank webpage”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“https://www.ycs.k12.pa.us/Domain/19”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“https://slashdot.org”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“News for Nerds”</a:t>
            </a:r>
          </a:p>
          <a:p>
            <a:pPr marL="457200" lvl="1" indent="0">
              <a:buNone/>
            </a:pP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>
                <a:sym typeface="+mn-ea"/>
              </a:rPr>
              <a:t>Código				</a:t>
            </a:r>
          </a:p>
          <a:p>
            <a:pPr marL="457200" lvl="1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=”https://slashdot.org”&gt;News for Nerds &lt;/a&gt;</a:t>
            </a:r>
          </a:p>
          <a:p>
            <a:pPr marL="457200" lvl="1" indent="0">
              <a:buNone/>
            </a:pPr>
            <a:endParaRPr lang="en-US" sz="1800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 err="1">
                <a:sym typeface="+mn-ea"/>
              </a:rPr>
              <a:t>Resultado</a:t>
            </a:r>
            <a:endParaRPr lang="en-US" b="1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  <a:hlinkClick r:id="rId2" action="ppaction://hlinkfile"/>
              </a:rPr>
              <a:t>News for Nerds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“https://blank.org”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“A blank webpage”</a:t>
            </a:r>
          </a:p>
          <a:p>
            <a:pPr marL="457200" lvl="1" indent="0">
              <a:buNone/>
            </a:pP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>
                <a:sym typeface="+mn-ea"/>
              </a:rPr>
              <a:t>Código				</a:t>
            </a:r>
          </a:p>
          <a:p>
            <a:pPr marL="457200" lvl="1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=”https://blank.org”&gt;A blank webpage&lt;/a&gt;</a:t>
            </a:r>
          </a:p>
          <a:p>
            <a:pPr marL="457200" lvl="1" indent="0">
              <a:buNone/>
            </a:pPr>
            <a:endParaRPr lang="en-US" sz="1800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 err="1">
                <a:sym typeface="+mn-ea"/>
              </a:rPr>
              <a:t>Resultado</a:t>
            </a:r>
            <a:endParaRPr lang="en-US" b="1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  <a:hlinkClick r:id="rId2" action="ppaction://hlinkfile"/>
              </a:rPr>
              <a:t>A blank webpage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Lista </a:t>
            </a:r>
            <a:r>
              <a:rPr lang="en-US" dirty="0" err="1"/>
              <a:t>Ordenado</a:t>
            </a:r>
            <a:endParaRPr lang="en-US" dirty="0"/>
          </a:p>
          <a:p>
            <a:pPr lvl="1"/>
            <a:r>
              <a:rPr lang="es-ES" dirty="0"/>
              <a:t>La etiqueta de apertura de una lista ordenada es</a:t>
            </a: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s-ES" dirty="0"/>
              <a:t>La etiqueta de cierre de una lista ordenada es</a:t>
            </a: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Código				</a:t>
            </a:r>
            <a:r>
              <a:rPr lang="en-US" dirty="0"/>
              <a:t>	</a:t>
            </a:r>
            <a:r>
              <a:rPr lang="en-US" b="1" dirty="0" err="1"/>
              <a:t>Resultado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&lt;li&gt;Primer punto &lt;/li&gt;			1. Primer punto</a:t>
            </a:r>
          </a:p>
          <a:p>
            <a:pPr marL="457200" lvl="1" indent="0">
              <a:buNone/>
            </a:pPr>
            <a:r>
              <a:rPr lang="en-US" dirty="0"/>
              <a:t>	&lt;li&gt;Segundo punto &lt;/li&gt;		2. Segundo punto</a:t>
            </a:r>
          </a:p>
          <a:p>
            <a:pPr marL="457200" lvl="1" indent="0">
              <a:buNone/>
            </a:pPr>
            <a:r>
              <a:rPr lang="en-US" dirty="0"/>
              <a:t>	&lt;li&gt;</a:t>
            </a:r>
            <a:r>
              <a:rPr lang="en-US" dirty="0" err="1"/>
              <a:t>Tercer</a:t>
            </a:r>
            <a:r>
              <a:rPr lang="en-US" dirty="0"/>
              <a:t> punto&lt;/li&gt;			3. </a:t>
            </a:r>
            <a:r>
              <a:rPr lang="en-US" dirty="0" err="1"/>
              <a:t>Tercer</a:t>
            </a:r>
            <a:r>
              <a:rPr lang="en-US" dirty="0"/>
              <a:t> punto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Hipervínculos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Ejercicios</a:t>
            </a:r>
            <a:r>
              <a:rPr lang="en-US" dirty="0">
                <a:sym typeface="+mn-ea"/>
              </a:rPr>
              <a:t>:</a:t>
            </a:r>
          </a:p>
          <a:p>
            <a:pPr lvl="1"/>
            <a:r>
              <a:rPr lang="es-ES" dirty="0">
                <a:sym typeface="+mn-ea"/>
              </a:rPr>
              <a:t>Crear un hipervínculo que enlace a</a:t>
            </a:r>
            <a:r>
              <a:rPr lang="en-US" dirty="0">
                <a:sym typeface="+mn-ea"/>
              </a:rPr>
              <a:t> “https://www.ycs.k12.pa.us/Domain/19” </a:t>
            </a:r>
            <a:r>
              <a:rPr lang="es-ES" dirty="0">
                <a:sym typeface="+mn-ea"/>
              </a:rPr>
              <a:t>con el texto para mostrar</a:t>
            </a:r>
            <a:r>
              <a:rPr lang="en-US" dirty="0">
                <a:sym typeface="+mn-ea"/>
              </a:rPr>
              <a:t> “William Penn Senior High School”</a:t>
            </a:r>
          </a:p>
          <a:p>
            <a:pPr marL="457200" lvl="1" indent="0">
              <a:buNone/>
            </a:pP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>
                <a:sym typeface="+mn-ea"/>
              </a:rPr>
              <a:t>Código				</a:t>
            </a:r>
          </a:p>
          <a:p>
            <a:pPr marL="457200" lvl="1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 dirty="0">
              <a:sym typeface="+mn-ea"/>
            </a:endParaRPr>
          </a:p>
          <a:p>
            <a:pPr marL="457200" lvl="1" indent="0">
              <a:buNone/>
            </a:pPr>
            <a:r>
              <a:rPr lang="en-US" b="1" dirty="0" err="1">
                <a:sym typeface="+mn-ea"/>
              </a:rPr>
              <a:t>Resultado</a:t>
            </a:r>
            <a:endParaRPr lang="en-US" b="1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  <a:hlinkClick r:id="rId2" action="ppaction://hlinkfile"/>
              </a:rPr>
              <a:t>William Penn Senior High School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 hipervínculo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s-ES" dirty="0">
                <a:sym typeface="+mn-ea"/>
              </a:rPr>
              <a:t>Crear una etiqueta de anclaje abierta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&lt;a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enlace entre </a:t>
            </a:r>
            <a:r>
              <a:rPr lang="en-US" dirty="0" err="1">
                <a:sym typeface="+mn-ea"/>
              </a:rPr>
              <a:t>comillas</a:t>
            </a:r>
            <a:endParaRPr lang="en-US" dirty="0">
              <a:sym typeface="+mn-ea"/>
            </a:endParaRPr>
          </a:p>
          <a:p>
            <a:pPr lvl="2"/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&gt;</a:t>
            </a:r>
          </a:p>
          <a:p>
            <a:pPr marL="914400" lvl="1" indent="-457200">
              <a:buAutoNum type="arabicPeriod"/>
            </a:pPr>
            <a:r>
              <a:rPr lang="en-US" dirty="0" err="1">
                <a:sym typeface="+mn-ea"/>
              </a:rPr>
              <a:t>Colocar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texto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mostrar</a:t>
            </a:r>
            <a:r>
              <a:rPr lang="en-US" dirty="0">
                <a:sym typeface="+mn-ea"/>
              </a:rPr>
              <a:t> para el </a:t>
            </a:r>
            <a:r>
              <a:rPr lang="en-US" dirty="0" err="1">
                <a:sym typeface="+mn-ea"/>
              </a:rPr>
              <a:t>vínculo</a:t>
            </a:r>
            <a:endParaRPr lang="en-US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Coloque la etiqueta de anclaje de cierre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s-ES" dirty="0">
                <a:sym typeface="+mn-ea"/>
              </a:rPr>
              <a:t>Los formularios permiten a los usuarios editar y enviar datos en una página web.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s-ES" dirty="0">
                <a:sym typeface="+mn-ea"/>
              </a:rPr>
              <a:t>Los formularios permiten a los usuarios editar y enviar datos en una página web.</a:t>
            </a:r>
            <a:endParaRPr lang="en-US" dirty="0">
              <a:sym typeface="+mn-ea"/>
            </a:endParaRPr>
          </a:p>
          <a:p>
            <a:r>
              <a:rPr lang="es-ES" dirty="0">
                <a:sym typeface="+mn-ea"/>
              </a:rPr>
              <a:t>Hay muchas etiquetas que se pueden usar para formularios, pero nos centraremos solo en 2: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s-ES" dirty="0">
                <a:sym typeface="+mn-ea"/>
              </a:rPr>
              <a:t>Los formularios permiten a los usuarios editar y enviar datos en una página web.</a:t>
            </a:r>
            <a:endParaRPr lang="en-US" dirty="0">
              <a:sym typeface="+mn-ea"/>
            </a:endParaRPr>
          </a:p>
          <a:p>
            <a:r>
              <a:rPr lang="es-ES" dirty="0">
                <a:sym typeface="+mn-ea"/>
              </a:rPr>
              <a:t>Hay muchas etiquetas que se pueden usar para formularios, pero nos centraremos solo en 2: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Forma</a:t>
            </a:r>
          </a:p>
          <a:p>
            <a:pPr lvl="2"/>
            <a:r>
              <a:rPr lang="en-US" dirty="0">
                <a:sym typeface="+mn-ea"/>
              </a:rPr>
              <a:t>&lt;form&gt; y &lt;/form&gt;</a:t>
            </a:r>
          </a:p>
          <a:p>
            <a:pPr lvl="1"/>
            <a:r>
              <a:rPr lang="en-US" dirty="0">
                <a:sym typeface="+mn-ea"/>
              </a:rPr>
              <a:t>Entrada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5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s-ES" dirty="0">
                <a:sym typeface="+mn-ea"/>
              </a:rPr>
              <a:t>Los formularios permiten a los usuarios editar y enviar datos en una página web.</a:t>
            </a:r>
            <a:endParaRPr lang="en-US" dirty="0">
              <a:sym typeface="+mn-ea"/>
            </a:endParaRPr>
          </a:p>
          <a:p>
            <a:r>
              <a:rPr lang="es-ES" dirty="0">
                <a:sym typeface="+mn-ea"/>
              </a:rPr>
              <a:t>Hay muchas etiquetas que se pueden usar para formularios, pero nos centraremos solo en 2: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Forma</a:t>
            </a:r>
          </a:p>
          <a:p>
            <a:pPr lvl="2"/>
            <a:r>
              <a:rPr lang="en-US" dirty="0">
                <a:sym typeface="+mn-ea"/>
              </a:rPr>
              <a:t>&lt;form&gt; y &lt;/form&gt;</a:t>
            </a:r>
          </a:p>
          <a:p>
            <a:pPr lvl="1"/>
            <a:r>
              <a:rPr lang="en-US" dirty="0">
                <a:sym typeface="+mn-ea"/>
              </a:rPr>
              <a:t>Entrada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s-ES" dirty="0">
                <a:sym typeface="+mn-ea"/>
              </a:rPr>
              <a:t>La &lt;</a:t>
            </a:r>
            <a:r>
              <a:rPr lang="es-ES" dirty="0" err="1">
                <a:sym typeface="+mn-ea"/>
              </a:rPr>
              <a:t>form</a:t>
            </a:r>
            <a:r>
              <a:rPr lang="es-ES" dirty="0">
                <a:sym typeface="+mn-ea"/>
              </a:rPr>
              <a:t>&gt; etiqueta contiene todos los datos que se deben incluir cuando se envía el formulario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7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ym typeface="+mn-ea"/>
              </a:rPr>
              <a:t>Los formularios permiten a los usuarios editar y enviar datos en una página web.</a:t>
            </a:r>
            <a:endParaRPr lang="en-US" dirty="0">
              <a:sym typeface="+mn-ea"/>
            </a:endParaRPr>
          </a:p>
          <a:p>
            <a:r>
              <a:rPr lang="es-ES" dirty="0">
                <a:sym typeface="+mn-ea"/>
              </a:rPr>
              <a:t>Hay muchas etiquetas que se pueden usar para formularios, pero nos centraremos solo en 2: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Forma</a:t>
            </a:r>
          </a:p>
          <a:p>
            <a:pPr lvl="2"/>
            <a:r>
              <a:rPr lang="en-US" dirty="0">
                <a:sym typeface="+mn-ea"/>
              </a:rPr>
              <a:t>&lt;form&gt; y &lt;/form&gt;</a:t>
            </a:r>
          </a:p>
          <a:p>
            <a:pPr lvl="1"/>
            <a:r>
              <a:rPr lang="en-US" dirty="0">
                <a:sym typeface="+mn-ea"/>
              </a:rPr>
              <a:t>Entrada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s-ES" dirty="0">
                <a:sym typeface="+mn-ea"/>
              </a:rPr>
              <a:t>La &lt;</a:t>
            </a:r>
            <a:r>
              <a:rPr lang="es-ES" dirty="0" err="1">
                <a:sym typeface="+mn-ea"/>
              </a:rPr>
              <a:t>form</a:t>
            </a:r>
            <a:r>
              <a:rPr lang="es-ES" dirty="0">
                <a:sym typeface="+mn-ea"/>
              </a:rPr>
              <a:t>&gt; etiqueta contiene todos los datos que se deben incluir cuando se envía el formulario</a:t>
            </a:r>
            <a:endParaRPr lang="en-US" dirty="0">
              <a:sym typeface="+mn-ea"/>
            </a:endParaRPr>
          </a:p>
          <a:p>
            <a:r>
              <a:rPr lang="es-ES" dirty="0">
                <a:sym typeface="+mn-ea"/>
              </a:rPr>
              <a:t>Varias &lt;input&gt; etiquetas describen qué datos recopilar y cómo mostrarlos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ym typeface="+mn-ea"/>
              </a:rPr>
              <a:t>Ejemplo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	CÓDIGO						RESULTADO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type=“text” placeholder=“</a:t>
            </a:r>
            <a:r>
              <a:rPr lang="en-US" sz="1600" dirty="0" err="1">
                <a:sym typeface="+mn-ea"/>
              </a:rPr>
              <a:t>Ingrese</a:t>
            </a:r>
            <a:r>
              <a:rPr lang="en-US" sz="1600" dirty="0">
                <a:sym typeface="+mn-ea"/>
              </a:rPr>
              <a:t> </a:t>
            </a:r>
            <a:r>
              <a:rPr lang="en-US" sz="1600" dirty="0" err="1">
                <a:sym typeface="+mn-ea"/>
              </a:rPr>
              <a:t>su</a:t>
            </a:r>
            <a:r>
              <a:rPr lang="en-US" sz="1600" dirty="0">
                <a:sym typeface="+mn-ea"/>
              </a:rPr>
              <a:t> </a:t>
            </a:r>
            <a:r>
              <a:rPr lang="en-US" sz="1600" dirty="0" err="1">
                <a:sym typeface="+mn-ea"/>
              </a:rPr>
              <a:t>nombre</a:t>
            </a:r>
            <a:r>
              <a:rPr lang="en-US" sz="1600" dirty="0">
                <a:sym typeface="+mn-ea"/>
              </a:rPr>
              <a:t>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type=“password” placeholder=“</a:t>
            </a:r>
            <a:r>
              <a:rPr lang="en-US" sz="1600" dirty="0" err="1">
                <a:sym typeface="+mn-ea"/>
              </a:rPr>
              <a:t>Introduzca</a:t>
            </a:r>
            <a:r>
              <a:rPr lang="en-US" sz="1600" dirty="0">
                <a:sym typeface="+mn-ea"/>
              </a:rPr>
              <a:t> </a:t>
            </a:r>
            <a:r>
              <a:rPr lang="en-US" sz="1600" dirty="0" err="1">
                <a:sym typeface="+mn-ea"/>
              </a:rPr>
              <a:t>su</a:t>
            </a:r>
            <a:r>
              <a:rPr lang="en-US" sz="1600" dirty="0">
                <a:sym typeface="+mn-ea"/>
              </a:rPr>
              <a:t> </a:t>
            </a:r>
            <a:r>
              <a:rPr lang="en-US" sz="1600" dirty="0" err="1">
                <a:sym typeface="+mn-ea"/>
              </a:rPr>
              <a:t>contraseña</a:t>
            </a:r>
            <a:r>
              <a:rPr lang="en-US" sz="1600" dirty="0">
                <a:sym typeface="+mn-ea"/>
              </a:rPr>
              <a:t>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type=“number” min=“0” max=“100”&gt;&lt;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type=“submit” value=“</a:t>
            </a:r>
            <a:r>
              <a:rPr lang="en-US" sz="1600" dirty="0" err="1">
                <a:sym typeface="+mn-ea"/>
              </a:rPr>
              <a:t>Enviar</a:t>
            </a:r>
            <a:r>
              <a:rPr lang="en-US" sz="1600" dirty="0">
                <a:sym typeface="+mn-ea"/>
              </a:rPr>
              <a:t> </a:t>
            </a:r>
            <a:r>
              <a:rPr lang="en-US" sz="1600" dirty="0" err="1">
                <a:sym typeface="+mn-ea"/>
              </a:rPr>
              <a:t>información</a:t>
            </a:r>
            <a:r>
              <a:rPr lang="en-US" sz="1600" dirty="0">
                <a:sym typeface="+mn-ea"/>
              </a:rPr>
              <a:t>”&gt;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6C19A-F74D-4E1D-AA27-D2CDD96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86" y="3625813"/>
            <a:ext cx="2926432" cy="1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				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B18AC-33BF-432C-9844-887D9A6B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6225"/>
              </p:ext>
            </p:extLst>
          </p:nvPr>
        </p:nvGraphicFramePr>
        <p:xfrm>
          <a:off x="293614" y="1419860"/>
          <a:ext cx="11711033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03">
                  <a:extLst>
                    <a:ext uri="{9D8B030D-6E8A-4147-A177-3AD203B41FA5}">
                      <a16:colId xmlns:a16="http://schemas.microsoft.com/office/drawing/2014/main" val="979910771"/>
                    </a:ext>
                  </a:extLst>
                </a:gridCol>
                <a:gridCol w="2718292">
                  <a:extLst>
                    <a:ext uri="{9D8B030D-6E8A-4147-A177-3AD203B41FA5}">
                      <a16:colId xmlns:a16="http://schemas.microsoft.com/office/drawing/2014/main" val="1329010310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8852785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1746809696"/>
                    </a:ext>
                  </a:extLst>
                </a:gridCol>
                <a:gridCol w="2122416">
                  <a:extLst>
                    <a:ext uri="{9D8B030D-6E8A-4147-A177-3AD203B41FA5}">
                      <a16:colId xmlns:a16="http://schemas.microsoft.com/office/drawing/2014/main" val="42675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Valores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</a:t>
                      </a:r>
                      <a:r>
                        <a:rPr lang="en-US" dirty="0"/>
                        <a:t> (Código)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Ejemplo</a:t>
                      </a:r>
                      <a:r>
                        <a:rPr lang="en-US"/>
                        <a:t> (Prestados)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Permite la entrada de una sola línea de 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placeholder, required,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</a:t>
                      </a:r>
                    </a:p>
                    <a:p>
                      <a:r>
                        <a:rPr lang="en-US" dirty="0"/>
                        <a:t>    placeholder=“</a:t>
                      </a:r>
                      <a:r>
                        <a:rPr lang="en-US" dirty="0" err="1"/>
                        <a:t>Millencollin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NoFX</a:t>
                      </a:r>
                      <a:r>
                        <a:rPr lang="en-US" dirty="0"/>
                        <a:t>?”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Permite la entrada de un número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max, min, placeholder,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type=“number”</a:t>
                      </a:r>
                    </a:p>
                    <a:p>
                      <a:r>
                        <a:rPr lang="en-US" dirty="0"/>
                        <a:t>    min=“0” max=“10” value=“6”</a:t>
                      </a:r>
                    </a:p>
                    <a:p>
                      <a:r>
                        <a:rPr lang="en-US" dirty="0"/>
                        <a:t>    step=“2”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 </a:t>
                      </a:r>
                      <a:r>
                        <a:rPr lang="en-US" dirty="0" err="1"/>
                        <a:t>casilla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verificación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type=“checkbox” checked&gt;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Permite la introducción de una contraseña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type=“password”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=“4”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=“12”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 botón que envía los datos del formulario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type=“submit”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value=“</a:t>
                      </a: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Enviar información</a:t>
                      </a:r>
                      <a:r>
                        <a:rPr lang="en-US" dirty="0"/>
                        <a:t>” disabled&gt;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62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B048C-C518-430D-BB97-598A6871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40" y="2562083"/>
            <a:ext cx="17621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C41B9-CD1F-4594-8D17-D88DFC1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95" y="3873994"/>
            <a:ext cx="1229614" cy="50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35677-AD75-4794-BE6C-9A5754739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t="-2767" r="16400" b="22613"/>
          <a:stretch/>
        </p:blipFill>
        <p:spPr>
          <a:xfrm>
            <a:off x="10670796" y="4723002"/>
            <a:ext cx="276837" cy="2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8E7-EBC6-422D-A29A-7F709252F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26" r="7039" b="22224"/>
          <a:stretch/>
        </p:blipFill>
        <p:spPr>
          <a:xfrm>
            <a:off x="10199698" y="5347825"/>
            <a:ext cx="1495870" cy="429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95D6E-77DB-4565-A566-D04AA20F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440" y="6078156"/>
            <a:ext cx="1943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9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0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Lista </a:t>
            </a:r>
            <a:r>
              <a:rPr lang="en-US" dirty="0" err="1"/>
              <a:t>Desordenada</a:t>
            </a:r>
            <a:r>
              <a:rPr lang="en-US" dirty="0"/>
              <a:t> </a:t>
            </a:r>
          </a:p>
          <a:p>
            <a:pPr lvl="1"/>
            <a:r>
              <a:rPr lang="es-ES" dirty="0"/>
              <a:t>La etiqueta de apertura para una lista desordenada es</a:t>
            </a:r>
            <a:r>
              <a:rPr lang="en-US" dirty="0"/>
              <a:t> &lt;ul&gt;</a:t>
            </a:r>
          </a:p>
          <a:p>
            <a:pPr lvl="1"/>
            <a:r>
              <a:rPr lang="es-ES" dirty="0"/>
              <a:t>La etiqueta de cierre para una lista desordenada es</a:t>
            </a:r>
            <a:r>
              <a:rPr lang="en-US" dirty="0"/>
              <a:t> &lt;/ul&gt;</a:t>
            </a:r>
          </a:p>
          <a:p>
            <a:pPr lvl="1"/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Código				</a:t>
            </a:r>
            <a:r>
              <a:rPr lang="en-US" dirty="0"/>
              <a:t>	</a:t>
            </a:r>
            <a:r>
              <a:rPr lang="en-US" b="1" dirty="0" err="1"/>
              <a:t>Resultado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b="1" dirty="0">
                <a:sym typeface="+mn-ea"/>
              </a:rPr>
              <a:t>Entrada:</a:t>
            </a:r>
          </a:p>
          <a:p>
            <a:pPr lvl="1"/>
            <a:r>
              <a:rPr lang="en-US" sz="1400" b="1" dirty="0" err="1">
                <a:sym typeface="+mn-ea"/>
              </a:rPr>
              <a:t>Nombre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b="1" dirty="0" err="1">
                <a:sym typeface="+mn-ea"/>
              </a:rPr>
              <a:t>Dirección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b="1" dirty="0" err="1">
                <a:sym typeface="+mn-ea"/>
              </a:rPr>
              <a:t>Correo</a:t>
            </a:r>
            <a:r>
              <a:rPr lang="en-US" sz="1400" b="1" dirty="0">
                <a:sym typeface="+mn-ea"/>
              </a:rPr>
              <a:t> </a:t>
            </a:r>
            <a:r>
              <a:rPr lang="en-US" sz="1400" b="1" dirty="0" err="1">
                <a:sym typeface="+mn-ea"/>
              </a:rPr>
              <a:t>electrónico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52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Determinar qué entrada se requiere y los tipos apropiados para esas entradas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497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apertura de formulario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26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b="1" dirty="0" err="1">
                <a:sym typeface="+mn-ea"/>
              </a:rPr>
              <a:t>Nombre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</a:t>
            </a:r>
            <a:r>
              <a:rPr lang="en-US" sz="1800" b="1" dirty="0" err="1">
                <a:sym typeface="+mn-ea"/>
              </a:rPr>
              <a:t>Ingrese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su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nombre</a:t>
            </a:r>
            <a:r>
              <a:rPr lang="en-US" sz="1800" b="1" dirty="0">
                <a:sym typeface="+mn-ea"/>
              </a:rPr>
              <a:t>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796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4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b="1" dirty="0" err="1">
                <a:sym typeface="+mn-ea"/>
              </a:rPr>
              <a:t>Dirección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</a:t>
            </a:r>
            <a:r>
              <a:rPr lang="en-US" sz="1800" b="1" dirty="0" err="1">
                <a:sym typeface="+mn-ea"/>
              </a:rPr>
              <a:t>Introduzca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su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dirección</a:t>
            </a:r>
            <a:r>
              <a:rPr lang="en-US" sz="1800" b="1" dirty="0">
                <a:sym typeface="+mn-ea"/>
              </a:rPr>
              <a:t>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83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1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b="1" dirty="0" err="1">
                <a:sym typeface="+mn-ea"/>
              </a:rPr>
              <a:t>Correo</a:t>
            </a:r>
            <a:r>
              <a:rPr lang="en-US" sz="1400" b="1" dirty="0">
                <a:sym typeface="+mn-ea"/>
              </a:rPr>
              <a:t> </a:t>
            </a:r>
            <a:r>
              <a:rPr lang="en-US" sz="1400" b="1" dirty="0" err="1">
                <a:sym typeface="+mn-ea"/>
              </a:rPr>
              <a:t>electrónico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texto</a:t>
            </a:r>
            <a:endParaRPr lang="en-US" sz="1400" b="1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placeholder=“Introduce </a:t>
            </a:r>
            <a:r>
              <a:rPr lang="en-US" sz="1800" b="1" dirty="0" err="1">
                <a:sym typeface="+mn-ea"/>
              </a:rPr>
              <a:t>tu</a:t>
            </a:r>
            <a:r>
              <a:rPr lang="en-US" sz="1800" b="1" dirty="0">
                <a:sym typeface="+mn-ea"/>
              </a:rPr>
              <a:t> email”&gt;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3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placeholder=“Introduce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email”&gt;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4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placeholder=“Introduce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type=“submit” value=“</a:t>
            </a:r>
            <a:r>
              <a:rPr lang="en-US" sz="1800" b="1" dirty="0" err="1">
                <a:sym typeface="+mn-ea"/>
              </a:rPr>
              <a:t>Envíe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su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información</a:t>
            </a:r>
            <a:r>
              <a:rPr lang="en-US" sz="1800" b="1" dirty="0">
                <a:sym typeface="+mn-ea"/>
              </a:rPr>
              <a:t>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entrada de envío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335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placeholder=“Introduce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</a:t>
            </a:r>
            <a:r>
              <a:rPr lang="en-US" sz="1800" dirty="0" err="1">
                <a:sym typeface="+mn-ea"/>
              </a:rPr>
              <a:t>Envíe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información</a:t>
            </a:r>
            <a:r>
              <a:rPr lang="en-US" sz="1800" dirty="0">
                <a:sym typeface="+mn-ea"/>
              </a:rPr>
              <a:t>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cierre de formulario</a:t>
            </a:r>
            <a:endParaRPr lang="en-US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+mn-ea"/>
              </a:rPr>
              <a:t>Ejemplo</a:t>
            </a:r>
            <a:r>
              <a:rPr lang="en-US" dirty="0">
                <a:sym typeface="+mn-ea"/>
              </a:rPr>
              <a:t>: </a:t>
            </a:r>
            <a:r>
              <a:rPr lang="es-ES" dirty="0">
                <a:sym typeface="+mn-ea"/>
              </a:rPr>
              <a:t>Cree un formulario para recopilar el nombre, la dirección y el correo electrónico de un usuario.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Nombre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Dirección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 err="1">
                <a:sym typeface="+mn-ea"/>
              </a:rPr>
              <a:t>Correo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electrónico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texto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dirección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placeholder=“Introduce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</a:t>
            </a:r>
            <a:r>
              <a:rPr lang="en-US" sz="1800" dirty="0" err="1">
                <a:sym typeface="+mn-ea"/>
              </a:rPr>
              <a:t>Envíe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información</a:t>
            </a:r>
            <a:r>
              <a:rPr lang="en-US" sz="1800" dirty="0">
                <a:sym typeface="+mn-ea"/>
              </a:rPr>
              <a:t>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56265-C077-472B-9962-239F30C7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92" y="5013960"/>
            <a:ext cx="2968308" cy="15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  <a:endParaRPr lang="en-US" sz="16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5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b="1" dirty="0">
                <a:sym typeface="+mn-ea"/>
              </a:rPr>
              <a:t>Entrada:</a:t>
            </a:r>
          </a:p>
          <a:p>
            <a:pPr lvl="1"/>
            <a:r>
              <a:rPr lang="en-US" sz="1400" b="1" dirty="0" err="1">
                <a:sym typeface="+mn-ea"/>
              </a:rPr>
              <a:t>Cantidad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número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b="1" dirty="0">
                <a:sym typeface="+mn-ea"/>
              </a:rPr>
              <a:t>Código </a:t>
            </a:r>
            <a:r>
              <a:rPr lang="en-US" sz="1400" b="1" dirty="0" err="1">
                <a:sym typeface="+mn-ea"/>
              </a:rPr>
              <a:t>secreto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contraseña</a:t>
            </a:r>
            <a:endParaRPr lang="en-US" sz="1400" b="1" dirty="0">
              <a:sym typeface="+mn-ea"/>
            </a:endParaRPr>
          </a:p>
          <a:p>
            <a:pPr lvl="1"/>
            <a:r>
              <a:rPr lang="es-ES" sz="1400" b="1" dirty="0">
                <a:sym typeface="+mn-ea"/>
              </a:rPr>
              <a:t>Regalo misterioso Sí o No = casilla de verificación</a:t>
            </a:r>
            <a:endParaRPr lang="en-US" sz="1400" b="1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4"/>
            <a:ext cx="3346508" cy="5073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Determinar qué entrada se requiere y los tipos apropiados para esas entradas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2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apertura de formulario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75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b="1" dirty="0" err="1">
                <a:sym typeface="+mn-ea"/>
              </a:rPr>
              <a:t>Cantidad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número</a:t>
            </a:r>
            <a:endParaRPr lang="en-US" sz="1400" b="1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type=“number” min=“0” max=“100”&gt;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86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b="1" dirty="0">
                <a:sym typeface="+mn-ea"/>
              </a:rPr>
              <a:t>Código </a:t>
            </a:r>
            <a:r>
              <a:rPr lang="en-US" sz="1400" b="1" dirty="0" err="1">
                <a:sym typeface="+mn-ea"/>
              </a:rPr>
              <a:t>secreto</a:t>
            </a:r>
            <a:r>
              <a:rPr lang="en-US" sz="1400" b="1" dirty="0">
                <a:sym typeface="+mn-ea"/>
              </a:rPr>
              <a:t> = </a:t>
            </a:r>
            <a:r>
              <a:rPr lang="en-US" sz="1400" b="1" dirty="0" err="1">
                <a:sym typeface="+mn-ea"/>
              </a:rPr>
              <a:t>contraseña</a:t>
            </a:r>
            <a:endParaRPr lang="en-US" sz="1400" b="1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type=“password” placeholder=“</a:t>
            </a:r>
            <a:r>
              <a:rPr lang="es-ES" sz="1800" b="1" dirty="0">
                <a:sym typeface="+mn-ea"/>
              </a:rPr>
              <a:t>Introduce el código de confirmación</a:t>
            </a:r>
            <a:r>
              <a:rPr lang="en-US" sz="1800" b="1" dirty="0">
                <a:sym typeface="+mn-ea"/>
              </a:rPr>
              <a:t>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74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b="1" dirty="0">
                <a:sym typeface="+mn-ea"/>
              </a:rPr>
              <a:t>Regalo misterioso Sí o No = casilla de verificación</a:t>
            </a:r>
            <a:endParaRPr lang="en-US" sz="14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Regalo misterioso? &lt;input type=“checkbox”&gt;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En la línea siguiente, cree una etiqueta de entrada para la siguiente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933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Regalo misterioso? &lt;input type=“checkbox”&gt;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salto vertical (&lt;</a:t>
            </a:r>
            <a:r>
              <a:rPr lang="es-ES" b="1" dirty="0" err="1">
                <a:sym typeface="+mn-ea"/>
              </a:rPr>
              <a:t>br</a:t>
            </a:r>
            <a:r>
              <a:rPr lang="es-ES" b="1" dirty="0">
                <a:sym typeface="+mn-ea"/>
              </a:rPr>
              <a:t>&gt;)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Repita los pasos 3 y 4 para cada entrada que se va a recopilar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6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Regalo misterioso?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&lt;input type=“submit” value=“Haz </a:t>
            </a:r>
            <a:r>
              <a:rPr lang="en-US" sz="1800" b="1" dirty="0" err="1">
                <a:sym typeface="+mn-ea"/>
              </a:rPr>
              <a:t>tu</a:t>
            </a:r>
            <a:r>
              <a:rPr lang="en-US" sz="1800" b="1" dirty="0">
                <a:sym typeface="+mn-ea"/>
              </a:rPr>
              <a:t> </a:t>
            </a:r>
            <a:r>
              <a:rPr lang="en-US" sz="1800" b="1" dirty="0" err="1">
                <a:sym typeface="+mn-ea"/>
              </a:rPr>
              <a:t>pedido</a:t>
            </a:r>
            <a:r>
              <a:rPr lang="en-US" sz="1800" b="1" dirty="0">
                <a:sym typeface="+mn-ea"/>
              </a:rPr>
              <a:t>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entrada de envío</a:t>
            </a:r>
            <a:endParaRPr lang="en-US" b="1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45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Regalo misterioso?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value=“Haz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pedido</a:t>
            </a:r>
            <a:r>
              <a:rPr lang="en-US" sz="1800" dirty="0">
                <a:sym typeface="+mn-ea"/>
              </a:rPr>
              <a:t>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b="1" dirty="0">
                <a:sym typeface="+mn-ea"/>
              </a:rPr>
              <a:t>Crear una etiqueta de cierre de formulario</a:t>
            </a:r>
            <a:endParaRPr lang="en-US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843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Ejemplo</a:t>
            </a:r>
            <a:r>
              <a:rPr lang="en-US" sz="2400" dirty="0">
                <a:sym typeface="+mn-ea"/>
              </a:rPr>
              <a:t>: </a:t>
            </a:r>
            <a:r>
              <a:rPr lang="es-ES" sz="2400" dirty="0">
                <a:sym typeface="+mn-ea"/>
              </a:rPr>
              <a:t>Crear un formulario para recopilar la cantidad de artículos de un usuario</a:t>
            </a:r>
            <a:r>
              <a:rPr lang="en-US" sz="2400" dirty="0">
                <a:sym typeface="+mn-ea"/>
              </a:rPr>
              <a:t>, </a:t>
            </a:r>
            <a:r>
              <a:rPr lang="es-ES" sz="2400" dirty="0">
                <a:sym typeface="+mn-ea"/>
              </a:rPr>
              <a:t>un código de confirmación secreto, y si el usuario quiere o no un regalo misterioso con su compra</a:t>
            </a:r>
            <a:r>
              <a:rPr lang="en-US" sz="2400" dirty="0">
                <a:sym typeface="+mn-ea"/>
              </a:rPr>
              <a:t>.</a:t>
            </a:r>
          </a:p>
          <a:p>
            <a:r>
              <a:rPr lang="en-US" sz="2000" dirty="0">
                <a:sym typeface="+mn-ea"/>
              </a:rPr>
              <a:t>Entrada:</a:t>
            </a:r>
          </a:p>
          <a:p>
            <a:pPr lvl="1"/>
            <a:r>
              <a:rPr lang="en-US" sz="1400" dirty="0" err="1">
                <a:sym typeface="+mn-ea"/>
              </a:rPr>
              <a:t>Cantidad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número</a:t>
            </a:r>
            <a:endParaRPr lang="en-US" sz="1400" dirty="0">
              <a:sym typeface="+mn-ea"/>
            </a:endParaRPr>
          </a:p>
          <a:p>
            <a:pPr lvl="1"/>
            <a:r>
              <a:rPr lang="en-US" sz="1400" dirty="0">
                <a:sym typeface="+mn-ea"/>
              </a:rPr>
              <a:t>Código </a:t>
            </a:r>
            <a:r>
              <a:rPr lang="en-US" sz="1400" dirty="0" err="1">
                <a:sym typeface="+mn-ea"/>
              </a:rPr>
              <a:t>secreto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contraseña</a:t>
            </a:r>
            <a:endParaRPr lang="en-US" sz="1400" dirty="0">
              <a:sym typeface="+mn-ea"/>
            </a:endParaRPr>
          </a:p>
          <a:p>
            <a:pPr lvl="1"/>
            <a:r>
              <a:rPr lang="es-ES" sz="1400" dirty="0">
                <a:sym typeface="+mn-ea"/>
              </a:rPr>
              <a:t>Regalo misterioso Sí o No = casilla de verificación</a:t>
            </a:r>
            <a:endParaRPr lang="en-US" sz="14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</a:t>
            </a:r>
            <a:r>
              <a:rPr lang="es-ES" sz="1800" dirty="0">
                <a:sym typeface="+mn-ea"/>
              </a:rPr>
              <a:t>Introduce el código de confirmación</a:t>
            </a:r>
            <a:r>
              <a:rPr lang="en-US" sz="1800" dirty="0">
                <a:sym typeface="+mn-ea"/>
              </a:rPr>
              <a:t>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Regalo misterioso?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value=“Haz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pedido</a:t>
            </a:r>
            <a:r>
              <a:rPr lang="en-US" sz="1800" dirty="0">
                <a:sym typeface="+mn-ea"/>
              </a:rPr>
              <a:t>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5ACFE-4970-4EAB-B53F-D0A499AD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30" y="4902506"/>
            <a:ext cx="2919234" cy="15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5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Ejercicios</a:t>
            </a:r>
            <a:r>
              <a:rPr lang="en-US" sz="2400" dirty="0">
                <a:sym typeface="+mn-ea"/>
              </a:rPr>
              <a:t>:</a:t>
            </a:r>
            <a:endParaRPr lang="en-US" sz="14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el correo electrónico y la contraseña de un usuario</a:t>
            </a:r>
            <a:endParaRPr lang="en-US" sz="20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el nombre de un usuario, la clase favorita y el color favorito</a:t>
            </a:r>
            <a:endParaRPr lang="en-US" sz="20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si a un usuario le gusta o no la informática,</a:t>
            </a:r>
            <a:r>
              <a:rPr lang="en-US" sz="2000" dirty="0">
                <a:sym typeface="+mn-ea"/>
              </a:rPr>
              <a:t> </a:t>
            </a:r>
            <a:r>
              <a:rPr lang="es-ES" sz="2000" dirty="0">
                <a:sym typeface="+mn-ea"/>
              </a:rPr>
              <a:t>si les gustan o no las matemáticas</a:t>
            </a:r>
            <a:r>
              <a:rPr lang="en-US" sz="2000" dirty="0">
                <a:sym typeface="+mn-ea"/>
              </a:rPr>
              <a:t>, </a:t>
            </a:r>
            <a:r>
              <a:rPr lang="es-ES" sz="2000" dirty="0">
                <a:sym typeface="+mn-ea"/>
              </a:rPr>
              <a:t>y si les gusta o no Ian Anderson</a:t>
            </a:r>
            <a:endParaRPr lang="en-US" sz="20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338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Ejercicios</a:t>
            </a:r>
            <a:r>
              <a:rPr lang="en-US" sz="2400" dirty="0">
                <a:sym typeface="+mn-ea"/>
              </a:rPr>
              <a:t>:</a:t>
            </a:r>
            <a:endParaRPr lang="en-US" sz="14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el correo electrónico y la contraseña de un usuario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placeholder="Introduce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email"&gt;&lt;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type="password" placeholder="</a:t>
            </a:r>
            <a:r>
              <a:rPr lang="en-US" sz="1800" dirty="0" err="1">
                <a:sym typeface="+mn-ea"/>
              </a:rPr>
              <a:t>Introduzca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contraseña</a:t>
            </a:r>
            <a:r>
              <a:rPr lang="en-US" sz="1800" dirty="0">
                <a:sym typeface="+mn-ea"/>
              </a:rPr>
              <a:t>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6251-8552-4E41-A327-923C850B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42" y="4752340"/>
            <a:ext cx="2884445" cy="11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Ejercicios</a:t>
            </a:r>
            <a:r>
              <a:rPr lang="en-US" sz="2400" dirty="0">
                <a:sym typeface="+mn-ea"/>
              </a:rPr>
              <a:t>:</a:t>
            </a:r>
            <a:endParaRPr lang="en-US" sz="14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el nombre de un usuario, la clase favorita y el color favorito</a:t>
            </a:r>
            <a:endParaRPr lang="en-US" sz="20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</a:t>
            </a:r>
            <a:r>
              <a:rPr lang="en-US" sz="1800" dirty="0" err="1">
                <a:sym typeface="+mn-ea"/>
              </a:rPr>
              <a:t>Ingrese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su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nombre</a:t>
            </a:r>
            <a:r>
              <a:rPr lang="en-US" sz="1800" dirty="0">
                <a:sym typeface="+mn-ea"/>
              </a:rPr>
              <a:t>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</a:t>
            </a:r>
            <a:r>
              <a:rPr lang="es-ES" sz="1800" dirty="0">
                <a:sym typeface="+mn-ea"/>
              </a:rPr>
              <a:t>Entra en tu clase favorita</a:t>
            </a:r>
            <a:r>
              <a:rPr lang="en-US" sz="1800" dirty="0">
                <a:sym typeface="+mn-ea"/>
              </a:rPr>
              <a:t>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</a:t>
            </a:r>
            <a:r>
              <a:rPr lang="en-US" sz="1800" dirty="0" err="1">
                <a:sym typeface="+mn-ea"/>
              </a:rPr>
              <a:t>Entra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tu</a:t>
            </a:r>
            <a:r>
              <a:rPr lang="en-US" sz="1800" dirty="0">
                <a:sym typeface="+mn-ea"/>
              </a:rPr>
              <a:t> color </a:t>
            </a:r>
            <a:r>
              <a:rPr lang="en-US" sz="1800" dirty="0" err="1">
                <a:sym typeface="+mn-ea"/>
              </a:rPr>
              <a:t>favorito</a:t>
            </a:r>
            <a:r>
              <a:rPr lang="en-US" sz="1800" dirty="0">
                <a:sym typeface="+mn-ea"/>
              </a:rPr>
              <a:t>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6F564-7041-4E02-94B3-4F49E750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52" y="4865375"/>
            <a:ext cx="2303648" cy="11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 err="1">
                <a:sym typeface="+mn-ea"/>
              </a:rPr>
              <a:t>Ejercicios</a:t>
            </a:r>
            <a:r>
              <a:rPr lang="en-US" sz="2400" dirty="0">
                <a:sym typeface="+mn-ea"/>
              </a:rPr>
              <a:t>:</a:t>
            </a:r>
            <a:endParaRPr lang="en-US" sz="1400" dirty="0">
              <a:sym typeface="+mn-ea"/>
            </a:endParaRPr>
          </a:p>
          <a:p>
            <a:pPr lvl="1"/>
            <a:r>
              <a:rPr lang="es-ES" sz="2000" dirty="0">
                <a:sym typeface="+mn-ea"/>
              </a:rPr>
              <a:t>Crear un formulario para recopilar si a un usuario le gusta o no la informática,</a:t>
            </a:r>
            <a:r>
              <a:rPr lang="en-US" sz="2000" dirty="0">
                <a:sym typeface="+mn-ea"/>
              </a:rPr>
              <a:t> </a:t>
            </a:r>
            <a:r>
              <a:rPr lang="es-ES" sz="2000" dirty="0">
                <a:sym typeface="+mn-ea"/>
              </a:rPr>
              <a:t>si les gustan o no las matemáticas</a:t>
            </a:r>
            <a:r>
              <a:rPr lang="en-US" sz="2000" dirty="0">
                <a:sym typeface="+mn-ea"/>
              </a:rPr>
              <a:t>, </a:t>
            </a:r>
            <a:r>
              <a:rPr lang="es-ES" sz="2000" dirty="0">
                <a:sym typeface="+mn-ea"/>
              </a:rPr>
              <a:t>y si les gusta o no Ian Anderson</a:t>
            </a:r>
            <a:endParaRPr lang="en-US" sz="20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¿</a:t>
            </a:r>
            <a:r>
              <a:rPr lang="en-US" sz="1800" dirty="0" err="1">
                <a:sym typeface="+mn-ea"/>
              </a:rPr>
              <a:t>Te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gusta</a:t>
            </a:r>
            <a:r>
              <a:rPr lang="en-US" sz="1800" dirty="0">
                <a:sym typeface="+mn-ea"/>
              </a:rPr>
              <a:t> la </a:t>
            </a:r>
            <a:r>
              <a:rPr lang="en-US" sz="1800" dirty="0" err="1">
                <a:sym typeface="+mn-ea"/>
              </a:rPr>
              <a:t>informática</a:t>
            </a:r>
            <a:r>
              <a:rPr lang="en-US" sz="1800" dirty="0">
                <a:sym typeface="+mn-ea"/>
              </a:rPr>
              <a:t>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¿</a:t>
            </a:r>
            <a:r>
              <a:rPr lang="en-US" sz="1800" dirty="0" err="1">
                <a:sym typeface="+mn-ea"/>
              </a:rPr>
              <a:t>Te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gustan</a:t>
            </a:r>
            <a:r>
              <a:rPr lang="en-US" sz="1800" dirty="0">
                <a:sym typeface="+mn-ea"/>
              </a:rPr>
              <a:t> las </a:t>
            </a:r>
            <a:r>
              <a:rPr lang="en-US" sz="1800" dirty="0" err="1">
                <a:sym typeface="+mn-ea"/>
              </a:rPr>
              <a:t>matemáticas</a:t>
            </a:r>
            <a:r>
              <a:rPr lang="en-US" sz="1800" dirty="0">
                <a:sym typeface="+mn-ea"/>
              </a:rPr>
              <a:t>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¿</a:t>
            </a:r>
            <a:r>
              <a:rPr lang="en-US" sz="1800" dirty="0" err="1">
                <a:sym typeface="+mn-ea"/>
              </a:rPr>
              <a:t>Te</a:t>
            </a:r>
            <a:r>
              <a:rPr lang="en-US" sz="1800" dirty="0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gusta</a:t>
            </a:r>
            <a:r>
              <a:rPr lang="en-US" sz="1800" dirty="0">
                <a:sym typeface="+mn-ea"/>
              </a:rPr>
              <a:t> Ian Anderson?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+mn-ea"/>
              </a:rPr>
              <a:t>Algoritmo para crear un formulario</a:t>
            </a:r>
            <a:r>
              <a:rPr lang="en-US" dirty="0">
                <a:sym typeface="+mn-ea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Determinar qué entrada se requiere y los tipos apropiados para esas entradas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apertura de formulario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En la línea siguiente, cree una etiqueta de entrada para la siguiente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salto vertical (&lt;</a:t>
            </a:r>
            <a:r>
              <a:rPr lang="es-ES" dirty="0" err="1">
                <a:sym typeface="+mn-ea"/>
              </a:rPr>
              <a:t>br</a:t>
            </a:r>
            <a:r>
              <a:rPr lang="es-ES" dirty="0">
                <a:sym typeface="+mn-ea"/>
              </a:rPr>
              <a:t>&gt;)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Repita los pasos 3 y 4 para cada entrada que se va a recopilar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entrada de envío</a:t>
            </a:r>
            <a:endParaRPr lang="en-US" dirty="0">
              <a:sym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ym typeface="+mn-ea"/>
              </a:rPr>
              <a:t>Crear una etiqueta de cierre de formulario</a:t>
            </a:r>
            <a:endParaRPr lang="en-US" dirty="0"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96D4A-52F0-47FF-9081-584044D3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7" y="4950493"/>
            <a:ext cx="3340086" cy="13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s-ES" dirty="0"/>
              <a:t>Hay cuatro etiquetas necesarias para definir correctamente una tabla en HTML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s-ES" dirty="0"/>
              <a:t>Hay cuatro etiquetas necesarias para definir correctamente una tabla en HTML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Se está creando la etiqueta de apertura para declarar una tabla</a:t>
            </a:r>
            <a:r>
              <a:rPr lang="en-US" dirty="0"/>
              <a:t>: &lt;table&gt;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&lt;/table&gt;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s-ES" dirty="0"/>
              <a:t>Hay cuatro etiquetas necesarias para definir correctamente una tabla en HTML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Se está creando la etiqueta de apertura para declarar una tabla</a:t>
            </a:r>
            <a:r>
              <a:rPr lang="en-US" dirty="0"/>
              <a:t>: &lt;table&gt;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 encabezado de una tabla</a:t>
            </a:r>
            <a:r>
              <a:rPr lang="en-US" dirty="0"/>
              <a:t>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b="1" dirty="0"/>
              <a:t>Tipo de </a:t>
            </a:r>
            <a:r>
              <a:rPr lang="en-US" sz="2000" b="1" dirty="0" err="1"/>
              <a:t>lista</a:t>
            </a:r>
            <a:r>
              <a:rPr lang="en-US" sz="2000" b="1" dirty="0"/>
              <a:t> = </a:t>
            </a:r>
            <a:r>
              <a:rPr lang="en-US" sz="2000" b="1" dirty="0" err="1"/>
              <a:t>ordenado</a:t>
            </a:r>
            <a:r>
              <a:rPr lang="en-US" sz="2000" b="1" dirty="0"/>
              <a:t>; </a:t>
            </a:r>
            <a:r>
              <a:rPr lang="en-US" sz="2000" b="1" dirty="0" err="1"/>
              <a:t>elementos</a:t>
            </a:r>
            <a:r>
              <a:rPr lang="en-US" sz="2000" b="1" dirty="0"/>
              <a:t> de </a:t>
            </a:r>
            <a:r>
              <a:rPr lang="en-US" sz="2000" b="1" dirty="0" err="1"/>
              <a:t>lista</a:t>
            </a:r>
            <a:r>
              <a:rPr lang="en-US" sz="2000" b="1" dirty="0"/>
              <a:t>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Determinar el tipo de lista y los elementos de la lista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la etiqueta de apertura principal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s-ES" dirty="0"/>
              <a:t>Hay cuatro etiquetas necesarias para definir correctamente una tabla en HTML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Se está creando la etiqueta de apertura para declarar una tabla</a:t>
            </a:r>
            <a:r>
              <a:rPr lang="en-US" dirty="0"/>
              <a:t>: &lt;table&gt;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 encabezado de una tabla</a:t>
            </a:r>
            <a:r>
              <a:rPr lang="en-US" dirty="0"/>
              <a:t>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una fila de una tabla</a:t>
            </a:r>
            <a:r>
              <a:rPr lang="en-US" dirty="0"/>
              <a:t>: &lt;tr&gt;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&lt;/tr&gt;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s-ES" dirty="0"/>
              <a:t>Hay cuatro etiquetas necesarias para definir correctamente una tabla en HTML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Se está creando la etiqueta de apertura para declarar una tabla</a:t>
            </a:r>
            <a:r>
              <a:rPr lang="en-US" dirty="0"/>
              <a:t>: &lt;table&gt;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 encabezado de una tabla</a:t>
            </a:r>
            <a:r>
              <a:rPr lang="en-US" dirty="0"/>
              <a:t>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una fila de una tabla</a:t>
            </a:r>
            <a:r>
              <a:rPr lang="en-US" dirty="0"/>
              <a:t>: &lt;tr&gt;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&lt;/tr&gt;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La etiqueta de apertura para declarar una célula en una tabla</a:t>
            </a:r>
            <a:r>
              <a:rPr lang="en-US" dirty="0"/>
              <a:t>: &lt;td&gt;</a:t>
            </a:r>
          </a:p>
          <a:p>
            <a:pPr lvl="2"/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cierre</a:t>
            </a:r>
            <a:r>
              <a:rPr lang="en-US" dirty="0"/>
              <a:t>: &lt;/td&gt;</a:t>
            </a:r>
          </a:p>
          <a:p>
            <a:pPr lvl="2"/>
            <a:r>
              <a:rPr lang="es-ES" dirty="0"/>
              <a:t>Recordar </a:t>
            </a:r>
            <a:r>
              <a:rPr lang="es-ES" b="1" dirty="0"/>
              <a:t>TD</a:t>
            </a:r>
            <a:r>
              <a:rPr lang="es-ES" dirty="0"/>
              <a:t> como </a:t>
            </a:r>
            <a:r>
              <a:rPr lang="es-ES" b="1" dirty="0"/>
              <a:t>D</a:t>
            </a:r>
            <a:r>
              <a:rPr lang="es-ES" dirty="0"/>
              <a:t>atos de </a:t>
            </a:r>
            <a:r>
              <a:rPr lang="es-ES" b="1" dirty="0"/>
              <a:t>T</a:t>
            </a:r>
            <a:r>
              <a:rPr lang="es-ES" dirty="0"/>
              <a:t>abla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39197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Encabezado</a:t>
                      </a:r>
                      <a:r>
                        <a:rPr lang="en-US" b="0" dirty="0"/>
                        <a:t>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Encabezado</a:t>
                      </a:r>
                      <a:r>
                        <a:rPr lang="en-US" b="0" dirty="0"/>
                        <a:t>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Encabezado</a:t>
                      </a:r>
                      <a:r>
                        <a:rPr lang="en-US" b="0" dirty="0"/>
                        <a:t>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Encabezado</a:t>
                      </a:r>
                      <a:r>
                        <a:rPr lang="en-US" b="0" dirty="0"/>
                        <a:t>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Encabezado</a:t>
                      </a:r>
                      <a:r>
                        <a:rPr lang="en-US" b="0" dirty="0"/>
                        <a:t>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1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1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1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1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1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2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2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2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2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2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3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3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3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3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3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4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4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4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4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4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5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5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5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5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Fila 5 </a:t>
                      </a:r>
                      <a:r>
                        <a:rPr lang="en-US" b="0" dirty="0" err="1"/>
                        <a:t>Célula</a:t>
                      </a:r>
                      <a:r>
                        <a:rPr lang="en-US" b="0" dirty="0"/>
                        <a:t>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Tabla</a:t>
            </a:r>
            <a:r>
              <a:rPr lang="en-US" sz="3600" dirty="0"/>
              <a:t>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117614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Fila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Fila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Fila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Fila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Fila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Fila 5 &lt;tr&gt;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2000" b="1" dirty="0"/>
              <a:t>		Código								</a:t>
            </a:r>
            <a:r>
              <a:rPr lang="en-US" sz="2000" b="1" dirty="0" err="1"/>
              <a:t>Resultado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  <a:r>
              <a:rPr lang="en-US" sz="2000" dirty="0" err="1"/>
              <a:t>Apellido</a:t>
            </a:r>
            <a:r>
              <a:rPr lang="en-US" sz="2000" dirty="0"/>
              <a:t>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  <a:r>
              <a:rPr lang="en-US" sz="2000" dirty="0" err="1"/>
              <a:t>Nombre</a:t>
            </a:r>
            <a:r>
              <a:rPr lang="en-US" sz="2000" dirty="0"/>
              <a:t>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88897"/>
              </p:ext>
            </p:extLst>
          </p:nvPr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Apellido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Crear una etiqueta de apertura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 la línea siguiente, cree una etiqueta de apertura de fila de tabla y vaya a la línea siguiente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Crear una etiqueta de apertura de encabezado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Colocar el siguiente encabezado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Crear una etiqueta de cierre de encabezado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Repita los pasos 3 a 5 para cada encabezado de tabla de la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 la línea siguiente, cree una etiqueta de cierre de fila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 la línea siguiente, cree una etiqueta de apertura de fila de tabla y vaya a la línea siguiente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Crear una etiqueta de apertura de datos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Coloque los siguientes datos de celda de esta fila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Crear una etiqueta de cierre de datos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Repita los pasos 9 a 11 para cada celda de la fila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 la línea siguiente, cree una etiqueta de cierre de fila de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Repita los pasos 8 a 13 para cada fila de la tabla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En la línea siguiente, cree una etiqueta de cierre de tabla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68401"/>
              </p:ext>
            </p:extLst>
          </p:nvPr>
        </p:nvGraphicFramePr>
        <p:xfrm>
          <a:off x="1886552" y="2805271"/>
          <a:ext cx="3710974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87010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En la línea siguiente, cree una etiqueta de apertura de fila de tabla y vaya a la línea siguiente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9DF798-4143-4F18-A2A1-B775171C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CC8077-3303-4A73-BDCE-4FA6C12D4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 err="1"/>
              <a:t>Artista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Colocar el siguiente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1C6399-4CF2-4703-BD20-5BD90751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48615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Black" panose="020B0A04020102020204" pitchFamily="34" charset="0"/>
                        </a:rPr>
                        <a:t>Artista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Crear el código HTML para una lista ordenada con los elementos de lista</a:t>
            </a:r>
            <a:r>
              <a:rPr lang="en-US" sz="2000" dirty="0"/>
              <a:t>: [“Duma Key”, “The Long Walk”, “Desperation”, “Maximum Overdrive”]</a:t>
            </a:r>
          </a:p>
          <a:p>
            <a:r>
              <a:rPr lang="en-US" sz="2000" dirty="0"/>
              <a:t>Tipo de </a:t>
            </a:r>
            <a:r>
              <a:rPr lang="en-US" sz="2000" dirty="0" err="1"/>
              <a:t>lista</a:t>
            </a:r>
            <a:r>
              <a:rPr lang="en-US" sz="2000" dirty="0"/>
              <a:t> = </a:t>
            </a:r>
            <a:r>
              <a:rPr lang="en-US" sz="2000" dirty="0" err="1"/>
              <a:t>ordenado</a:t>
            </a:r>
            <a:r>
              <a:rPr lang="en-US" sz="2000" dirty="0"/>
              <a:t>; </a:t>
            </a:r>
            <a:r>
              <a:rPr lang="en-US" sz="2000" dirty="0" err="1"/>
              <a:t>elementos</a:t>
            </a:r>
            <a:r>
              <a:rPr lang="en-US" sz="2000" dirty="0"/>
              <a:t> de </a:t>
            </a:r>
            <a:r>
              <a:rPr lang="en-US" sz="2000" dirty="0" err="1"/>
              <a:t>lista</a:t>
            </a:r>
            <a:r>
              <a:rPr lang="en-US" sz="2000" dirty="0"/>
              <a:t>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lista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Determinar el tipo de lista y los elementos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Crear la etiqueta de apertura principal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 la línea siguiente, cree una etiqueta de apertura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Colocar el nombre del siguiente elemento en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Crear una etiqueta de cierre de elemento de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3 a 5 para cada elemento de la lista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 la línea siguiente, cree una etiqueta de cierre principal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D6F44-D750-46A5-BF85-426A61260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1A23DB-A237-495C-B151-99D3DA18E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 err="1"/>
              <a:t>Álbum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Colocar el siguiente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C1923-714E-43B5-90B5-63E457BE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5204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Black" panose="020B0A04020102020204" pitchFamily="34" charset="0"/>
                        </a:rPr>
                        <a:t>Álbum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B4EF3-F7F9-4382-BE17-94EF4692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8BDDF5-06F1-4B72-A4D2-8240A76EB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 err="1"/>
              <a:t>Fecha</a:t>
            </a:r>
            <a:r>
              <a:rPr lang="en-US" sz="1800" b="1" dirty="0"/>
              <a:t> de </a:t>
            </a:r>
            <a:r>
              <a:rPr lang="en-US" sz="1800" b="1" dirty="0" err="1"/>
              <a:t>lanzamiento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Colocar el siguiente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15560-925E-435B-A35A-BDB429FF3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19985"/>
              </p:ext>
            </p:extLst>
          </p:nvPr>
        </p:nvGraphicFramePr>
        <p:xfrm>
          <a:off x="2857500" y="471646"/>
          <a:ext cx="417195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Black" panose="020B0A04020102020204" pitchFamily="34" charset="0"/>
                        </a:rPr>
                        <a:t>Fecha</a:t>
                      </a:r>
                      <a:r>
                        <a:rPr lang="en-US" dirty="0">
                          <a:latin typeface="Arial Black" panose="020B0A04020102020204" pitchFamily="34" charset="0"/>
                        </a:rPr>
                        <a:t> de </a:t>
                      </a:r>
                      <a:r>
                        <a:rPr lang="en-US" dirty="0" err="1">
                          <a:latin typeface="Arial Black" panose="020B0A04020102020204" pitchFamily="34" charset="0"/>
                        </a:rPr>
                        <a:t>Lanzamiento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cierre de encabezado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Repita los pasos 3 a 5 para cada encabezado de tabla de la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55C96-168C-4D34-BD11-1107EC5B6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En la línea siguiente, cree una etiqueta de cierre de fila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433E19-7763-4E82-B656-4281C7056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En la línea siguiente, cree una etiqueta de apertura de fila de tabla y vaya a la línea siguiente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05F43D-4F88-4035-B61A-13DDD93E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s-ES" sz="2000" dirty="0"/>
              <a:t>Escriba el código HTML para la tabla siguiente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Artista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Álbum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dirty="0" err="1"/>
              <a:t>Fecha</a:t>
            </a:r>
            <a:r>
              <a:rPr lang="en-US" sz="1800" dirty="0"/>
              <a:t> de </a:t>
            </a:r>
            <a:r>
              <a:rPr lang="en-US" sz="1800" dirty="0" err="1"/>
              <a:t>lanzamiento</a:t>
            </a:r>
            <a:r>
              <a:rPr lang="en-US" sz="1800" dirty="0"/>
              <a:t>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crear una tabla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apertura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Colocar el siguiente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encabezado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3 a 5 para cada encabezado de tabla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apertura de fila de tabla y vaya a la línea siguiente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b="1" dirty="0"/>
              <a:t>Crear una etiqueta de apertura de datos de tabla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Coloque los siguientes datos de celda de esta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Crear una etiqueta de cierre de datos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9 a 11 para cada celda de la fila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fila de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Repita los pasos 8 a 13 para cada fila de la tabla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s-ES" sz="2600" dirty="0"/>
              <a:t>En la línea siguiente, cree una etiqueta de cierre de tabla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BF96A2-502A-4277-A9C3-429D59DCD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58998"/>
              </p:ext>
            </p:extLst>
          </p:nvPr>
        </p:nvGraphicFramePr>
        <p:xfrm>
          <a:off x="2857500" y="471646"/>
          <a:ext cx="3702051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Álbum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Lanzamiento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C6A28A-FF99-45E2-BD81-1294F493655F}">
  <ds:schemaRefs/>
</ds:datastoreItem>
</file>

<file path=customXml/itemProps2.xml><?xml version="1.0" encoding="utf-8"?>
<ds:datastoreItem xmlns:ds="http://schemas.openxmlformats.org/officeDocument/2006/customXml" ds:itemID="{7B71DD71-ACA1-4082-BE4D-7CA95D1E0DD4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76168A-ACB2-461D-BADB-E68735DB3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18516</Words>
  <Application>Microsoft Office PowerPoint</Application>
  <PresentationFormat>Widescreen</PresentationFormat>
  <Paragraphs>2255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Arial Black</vt:lpstr>
      <vt:lpstr>Calibri</vt:lpstr>
      <vt:lpstr>Calibri Light</vt:lpstr>
      <vt:lpstr>Office Theme</vt:lpstr>
      <vt:lpstr>1_Office Theme</vt:lpstr>
      <vt:lpstr>Conferencia 9</vt:lpstr>
      <vt:lpstr>Etiquetas para Cubrir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Hipervínculos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Formas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  <vt:lpstr>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29</cp:revision>
  <dcterms:created xsi:type="dcterms:W3CDTF">2023-09-22T20:20:00Z</dcterms:created>
  <dcterms:modified xsi:type="dcterms:W3CDTF">2023-10-04T19:31:07Z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