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72" r:id="rId38"/>
    <p:sldId id="290" r:id="rId39"/>
    <p:sldId id="373" r:id="rId40"/>
    <p:sldId id="291" r:id="rId41"/>
    <p:sldId id="292" r:id="rId42"/>
    <p:sldId id="294" r:id="rId43"/>
    <p:sldId id="295" r:id="rId44"/>
    <p:sldId id="293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67" r:id="rId61"/>
    <p:sldId id="368" r:id="rId62"/>
    <p:sldId id="369" r:id="rId63"/>
    <p:sldId id="370" r:id="rId64"/>
    <p:sldId id="371" r:id="rId65"/>
    <p:sldId id="311" r:id="rId66"/>
    <p:sldId id="315" r:id="rId67"/>
    <p:sldId id="316" r:id="rId68"/>
    <p:sldId id="317" r:id="rId69"/>
    <p:sldId id="314" r:id="rId70"/>
    <p:sldId id="312" r:id="rId71"/>
    <p:sldId id="319" r:id="rId72"/>
    <p:sldId id="320" r:id="rId73"/>
    <p:sldId id="321" r:id="rId74"/>
    <p:sldId id="318" r:id="rId75"/>
    <p:sldId id="313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437" r:id="rId87"/>
    <p:sldId id="332" r:id="rId88"/>
    <p:sldId id="333" r:id="rId89"/>
    <p:sldId id="335" r:id="rId90"/>
    <p:sldId id="334" r:id="rId91"/>
    <p:sldId id="337" r:id="rId92"/>
    <p:sldId id="360" r:id="rId93"/>
    <p:sldId id="339" r:id="rId94"/>
    <p:sldId id="343" r:id="rId95"/>
    <p:sldId id="342" r:id="rId96"/>
    <p:sldId id="341" r:id="rId97"/>
    <p:sldId id="344" r:id="rId98"/>
    <p:sldId id="345" r:id="rId99"/>
    <p:sldId id="346" r:id="rId100"/>
    <p:sldId id="347" r:id="rId101"/>
    <p:sldId id="348" r:id="rId102"/>
    <p:sldId id="349" r:id="rId103"/>
    <p:sldId id="361" r:id="rId104"/>
    <p:sldId id="357" r:id="rId105"/>
    <p:sldId id="354" r:id="rId106"/>
    <p:sldId id="363" r:id="rId107"/>
    <p:sldId id="362" r:id="rId108"/>
    <p:sldId id="353" r:id="rId109"/>
    <p:sldId id="352" r:id="rId110"/>
    <p:sldId id="351" r:id="rId111"/>
    <p:sldId id="350" r:id="rId112"/>
    <p:sldId id="364" r:id="rId113"/>
    <p:sldId id="366" r:id="rId114"/>
    <p:sldId id="439" r:id="rId115"/>
    <p:sldId id="374" r:id="rId116"/>
    <p:sldId id="375" r:id="rId117"/>
    <p:sldId id="377" r:id="rId118"/>
    <p:sldId id="376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8" r:id="rId179"/>
    <p:sldId id="440" r:id="rId1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slide" Target="slides/slide155.xml"/><Relationship Id="rId175" Type="http://schemas.openxmlformats.org/officeDocument/2006/relationships/slide" Target="slides/slide171.xml"/><Relationship Id="rId170" Type="http://schemas.openxmlformats.org/officeDocument/2006/relationships/slide" Target="slides/slide166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72" Type="http://schemas.openxmlformats.org/officeDocument/2006/relationships/slide" Target="slides/slide168.xml"/><Relationship Id="rId180" Type="http://schemas.openxmlformats.org/officeDocument/2006/relationships/slide" Target="slides/slide176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tableStyles" Target="tableStyle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167259B-8629-4782-A60C-F3EC4D72A2DB}"/>
    <pc:docChg chg="undo custSel addSld delSld modSld sldOrd">
      <pc:chgData name="Joshua Gross" userId="7bb6a70e-9d37-46e4-96de-748557707bd0" providerId="ADAL" clId="{C167259B-8629-4782-A60C-F3EC4D72A2DB}" dt="2023-08-30T13:10:46.292" v="2620" actId="20577"/>
      <pc:docMkLst>
        <pc:docMk/>
      </pc:docMkLst>
      <pc:sldChg chg="modSp">
        <pc:chgData name="Joshua Gross" userId="7bb6a70e-9d37-46e4-96de-748557707bd0" providerId="ADAL" clId="{C167259B-8629-4782-A60C-F3EC4D72A2DB}" dt="2023-08-30T12:23:35.812" v="59" actId="20577"/>
        <pc:sldMkLst>
          <pc:docMk/>
          <pc:sldMk cId="2717426871" sldId="283"/>
        </pc:sldMkLst>
        <pc:spChg chg="mod">
          <ac:chgData name="Joshua Gross" userId="7bb6a70e-9d37-46e4-96de-748557707bd0" providerId="ADAL" clId="{C167259B-8629-4782-A60C-F3EC4D72A2DB}" dt="2023-08-30T12:23:35.812" v="59" actId="20577"/>
          <ac:spMkLst>
            <pc:docMk/>
            <pc:sldMk cId="2717426871" sldId="28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3:58.772" v="64" actId="27636"/>
        <pc:sldMkLst>
          <pc:docMk/>
          <pc:sldMk cId="775229699" sldId="289"/>
        </pc:sldMkLst>
        <pc:spChg chg="mod">
          <ac:chgData name="Joshua Gross" userId="7bb6a70e-9d37-46e4-96de-748557707bd0" providerId="ADAL" clId="{C167259B-8629-4782-A60C-F3EC4D72A2DB}" dt="2023-08-30T12:23:58.772" v="64" actId="27636"/>
          <ac:spMkLst>
            <pc:docMk/>
            <pc:sldMk cId="775229699" sldId="28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30T12:24:08.071" v="66" actId="20577"/>
        <pc:sldMkLst>
          <pc:docMk/>
          <pc:sldMk cId="3678205934" sldId="290"/>
        </pc:sldMkLst>
        <pc:spChg chg="mod">
          <ac:chgData name="Joshua Gross" userId="7bb6a70e-9d37-46e4-96de-748557707bd0" providerId="ADAL" clId="{C167259B-8629-4782-A60C-F3EC4D72A2DB}" dt="2023-08-30T12:24:08.071" v="66" actId="20577"/>
          <ac:spMkLst>
            <pc:docMk/>
            <pc:sldMk cId="3678205934" sldId="29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7:10.769" v="57"/>
        <pc:sldMkLst>
          <pc:docMk/>
          <pc:sldMk cId="2228241863" sldId="313"/>
        </pc:sldMkLst>
        <pc:spChg chg="mod">
          <ac:chgData name="Joshua Gross" userId="7bb6a70e-9d37-46e4-96de-748557707bd0" providerId="ADAL" clId="{C167259B-8629-4782-A60C-F3EC4D72A2DB}" dt="2023-08-29T20:47:10.769" v="57"/>
          <ac:spMkLst>
            <pc:docMk/>
            <pc:sldMk cId="2228241863" sldId="31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6.617" v="56"/>
        <pc:sldMkLst>
          <pc:docMk/>
          <pc:sldMk cId="3262303928" sldId="322"/>
        </pc:sldMkLst>
        <pc:spChg chg="mod">
          <ac:chgData name="Joshua Gross" userId="7bb6a70e-9d37-46e4-96de-748557707bd0" providerId="ADAL" clId="{C167259B-8629-4782-A60C-F3EC4D72A2DB}" dt="2023-08-29T20:47:06.617" v="56"/>
          <ac:spMkLst>
            <pc:docMk/>
            <pc:sldMk cId="3262303928" sldId="32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2.416" v="55"/>
        <pc:sldMkLst>
          <pc:docMk/>
          <pc:sldMk cId="1842311166" sldId="323"/>
        </pc:sldMkLst>
        <pc:spChg chg="mod">
          <ac:chgData name="Joshua Gross" userId="7bb6a70e-9d37-46e4-96de-748557707bd0" providerId="ADAL" clId="{C167259B-8629-4782-A60C-F3EC4D72A2DB}" dt="2023-08-29T20:47:02.416" v="55"/>
          <ac:spMkLst>
            <pc:docMk/>
            <pc:sldMk cId="1842311166" sldId="32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7:01.370" v="54"/>
        <pc:sldMkLst>
          <pc:docMk/>
          <pc:sldMk cId="3712211208" sldId="324"/>
        </pc:sldMkLst>
        <pc:spChg chg="mod">
          <ac:chgData name="Joshua Gross" userId="7bb6a70e-9d37-46e4-96de-748557707bd0" providerId="ADAL" clId="{C167259B-8629-4782-A60C-F3EC4D72A2DB}" dt="2023-08-29T20:47:01.370" v="54"/>
          <ac:spMkLst>
            <pc:docMk/>
            <pc:sldMk cId="3712211208" sldId="32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9.881" v="53"/>
        <pc:sldMkLst>
          <pc:docMk/>
          <pc:sldMk cId="3378691169" sldId="325"/>
        </pc:sldMkLst>
        <pc:spChg chg="mod">
          <ac:chgData name="Joshua Gross" userId="7bb6a70e-9d37-46e4-96de-748557707bd0" providerId="ADAL" clId="{C167259B-8629-4782-A60C-F3EC4D72A2DB}" dt="2023-08-29T20:46:59.881" v="53"/>
          <ac:spMkLst>
            <pc:docMk/>
            <pc:sldMk cId="3378691169" sldId="32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7.865" v="52"/>
        <pc:sldMkLst>
          <pc:docMk/>
          <pc:sldMk cId="3706382342" sldId="326"/>
        </pc:sldMkLst>
        <pc:spChg chg="mod">
          <ac:chgData name="Joshua Gross" userId="7bb6a70e-9d37-46e4-96de-748557707bd0" providerId="ADAL" clId="{C167259B-8629-4782-A60C-F3EC4D72A2DB}" dt="2023-08-29T20:46:57.865" v="52"/>
          <ac:spMkLst>
            <pc:docMk/>
            <pc:sldMk cId="3706382342" sldId="32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6.762" v="51"/>
        <pc:sldMkLst>
          <pc:docMk/>
          <pc:sldMk cId="2062447067" sldId="327"/>
        </pc:sldMkLst>
        <pc:spChg chg="mod">
          <ac:chgData name="Joshua Gross" userId="7bb6a70e-9d37-46e4-96de-748557707bd0" providerId="ADAL" clId="{C167259B-8629-4782-A60C-F3EC4D72A2DB}" dt="2023-08-29T20:46:56.762" v="51"/>
          <ac:spMkLst>
            <pc:docMk/>
            <pc:sldMk cId="2062447067" sldId="32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5.041" v="50"/>
        <pc:sldMkLst>
          <pc:docMk/>
          <pc:sldMk cId="2155222421" sldId="328"/>
        </pc:sldMkLst>
        <pc:spChg chg="mod">
          <ac:chgData name="Joshua Gross" userId="7bb6a70e-9d37-46e4-96de-748557707bd0" providerId="ADAL" clId="{C167259B-8629-4782-A60C-F3EC4D72A2DB}" dt="2023-08-29T20:46:55.041" v="50"/>
          <ac:spMkLst>
            <pc:docMk/>
            <pc:sldMk cId="2155222421" sldId="32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3.736" v="49"/>
        <pc:sldMkLst>
          <pc:docMk/>
          <pc:sldMk cId="2417955707" sldId="329"/>
        </pc:sldMkLst>
        <pc:spChg chg="mod">
          <ac:chgData name="Joshua Gross" userId="7bb6a70e-9d37-46e4-96de-748557707bd0" providerId="ADAL" clId="{C167259B-8629-4782-A60C-F3EC4D72A2DB}" dt="2023-08-29T20:46:53.736" v="49"/>
          <ac:spMkLst>
            <pc:docMk/>
            <pc:sldMk cId="2417955707" sldId="32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51.993" v="48"/>
        <pc:sldMkLst>
          <pc:docMk/>
          <pc:sldMk cId="2485810951" sldId="330"/>
        </pc:sldMkLst>
        <pc:spChg chg="mod">
          <ac:chgData name="Joshua Gross" userId="7bb6a70e-9d37-46e4-96de-748557707bd0" providerId="ADAL" clId="{C167259B-8629-4782-A60C-F3EC4D72A2DB}" dt="2023-08-29T20:46:51.993" v="48"/>
          <ac:spMkLst>
            <pc:docMk/>
            <pc:sldMk cId="2485810951" sldId="33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5:45.365" v="67" actId="20577"/>
        <pc:sldMkLst>
          <pc:docMk/>
          <pc:sldMk cId="329338108" sldId="331"/>
        </pc:sldMkLst>
        <pc:spChg chg="mod">
          <ac:chgData name="Joshua Gross" userId="7bb6a70e-9d37-46e4-96de-748557707bd0" providerId="ADAL" clId="{C167259B-8629-4782-A60C-F3EC4D72A2DB}" dt="2023-08-29T20:46:49.680" v="47"/>
          <ac:spMkLst>
            <pc:docMk/>
            <pc:sldMk cId="329338108" sldId="331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5:45.365" v="67" actId="20577"/>
          <ac:spMkLst>
            <pc:docMk/>
            <pc:sldMk cId="329338108" sldId="33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6:47.672" v="46"/>
        <pc:sldMkLst>
          <pc:docMk/>
          <pc:sldMk cId="1609317998" sldId="332"/>
        </pc:sldMkLst>
        <pc:spChg chg="mod">
          <ac:chgData name="Joshua Gross" userId="7bb6a70e-9d37-46e4-96de-748557707bd0" providerId="ADAL" clId="{C167259B-8629-4782-A60C-F3EC4D72A2DB}" dt="2023-08-29T20:46:47.672" v="46"/>
          <ac:spMkLst>
            <pc:docMk/>
            <pc:sldMk cId="1609317998" sldId="33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6.586" v="45"/>
        <pc:sldMkLst>
          <pc:docMk/>
          <pc:sldMk cId="288352015" sldId="333"/>
        </pc:sldMkLst>
        <pc:spChg chg="mod">
          <ac:chgData name="Joshua Gross" userId="7bb6a70e-9d37-46e4-96de-748557707bd0" providerId="ADAL" clId="{C167259B-8629-4782-A60C-F3EC4D72A2DB}" dt="2023-08-29T20:46:46.586" v="45"/>
          <ac:spMkLst>
            <pc:docMk/>
            <pc:sldMk cId="288352015" sldId="33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3.993" v="43"/>
        <pc:sldMkLst>
          <pc:docMk/>
          <pc:sldMk cId="1194280656" sldId="334"/>
        </pc:sldMkLst>
        <pc:spChg chg="mod">
          <ac:chgData name="Joshua Gross" userId="7bb6a70e-9d37-46e4-96de-748557707bd0" providerId="ADAL" clId="{C167259B-8629-4782-A60C-F3EC4D72A2DB}" dt="2023-08-29T20:46:43.993" v="43"/>
          <ac:spMkLst>
            <pc:docMk/>
            <pc:sldMk cId="1194280656" sldId="33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5.477" v="44"/>
        <pc:sldMkLst>
          <pc:docMk/>
          <pc:sldMk cId="2894952224" sldId="335"/>
        </pc:sldMkLst>
        <pc:spChg chg="mod">
          <ac:chgData name="Joshua Gross" userId="7bb6a70e-9d37-46e4-96de-748557707bd0" providerId="ADAL" clId="{C167259B-8629-4782-A60C-F3EC4D72A2DB}" dt="2023-08-29T20:46:45.477" v="44"/>
          <ac:spMkLst>
            <pc:docMk/>
            <pc:sldMk cId="2894952224" sldId="33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42.785" v="42"/>
        <pc:sldMkLst>
          <pc:docMk/>
          <pc:sldMk cId="53817207" sldId="337"/>
        </pc:sldMkLst>
        <pc:spChg chg="mod">
          <ac:chgData name="Joshua Gross" userId="7bb6a70e-9d37-46e4-96de-748557707bd0" providerId="ADAL" clId="{C167259B-8629-4782-A60C-F3EC4D72A2DB}" dt="2023-08-29T20:46:42.785" v="42"/>
          <ac:spMkLst>
            <pc:docMk/>
            <pc:sldMk cId="53817207" sldId="33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3.928" v="40"/>
        <pc:sldMkLst>
          <pc:docMk/>
          <pc:sldMk cId="2105438381" sldId="339"/>
        </pc:sldMkLst>
        <pc:spChg chg="mod">
          <ac:chgData name="Joshua Gross" userId="7bb6a70e-9d37-46e4-96de-748557707bd0" providerId="ADAL" clId="{C167259B-8629-4782-A60C-F3EC4D72A2DB}" dt="2023-08-29T20:46:33.928" v="40"/>
          <ac:spMkLst>
            <pc:docMk/>
            <pc:sldMk cId="2105438381" sldId="33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8.346" v="37"/>
        <pc:sldMkLst>
          <pc:docMk/>
          <pc:sldMk cId="1489716769" sldId="341"/>
        </pc:sldMkLst>
        <pc:spChg chg="mod">
          <ac:chgData name="Joshua Gross" userId="7bb6a70e-9d37-46e4-96de-748557707bd0" providerId="ADAL" clId="{C167259B-8629-4782-A60C-F3EC4D72A2DB}" dt="2023-08-29T20:46:28.346" v="37"/>
          <ac:spMkLst>
            <pc:docMk/>
            <pc:sldMk cId="1489716769" sldId="34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0.141" v="38"/>
        <pc:sldMkLst>
          <pc:docMk/>
          <pc:sldMk cId="1693352643" sldId="342"/>
        </pc:sldMkLst>
        <pc:spChg chg="mod">
          <ac:chgData name="Joshua Gross" userId="7bb6a70e-9d37-46e4-96de-748557707bd0" providerId="ADAL" clId="{C167259B-8629-4782-A60C-F3EC4D72A2DB}" dt="2023-08-29T20:46:30.141" v="38"/>
          <ac:spMkLst>
            <pc:docMk/>
            <pc:sldMk cId="1693352643" sldId="34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1.920" v="39"/>
        <pc:sldMkLst>
          <pc:docMk/>
          <pc:sldMk cId="3654374356" sldId="343"/>
        </pc:sldMkLst>
        <pc:spChg chg="mod">
          <ac:chgData name="Joshua Gross" userId="7bb6a70e-9d37-46e4-96de-748557707bd0" providerId="ADAL" clId="{C167259B-8629-4782-A60C-F3EC4D72A2DB}" dt="2023-08-29T20:46:31.920" v="39"/>
          <ac:spMkLst>
            <pc:docMk/>
            <pc:sldMk cId="3654374356" sldId="34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7.345" v="36"/>
        <pc:sldMkLst>
          <pc:docMk/>
          <pc:sldMk cId="2468105187" sldId="344"/>
        </pc:sldMkLst>
        <pc:spChg chg="mod">
          <ac:chgData name="Joshua Gross" userId="7bb6a70e-9d37-46e4-96de-748557707bd0" providerId="ADAL" clId="{C167259B-8629-4782-A60C-F3EC4D72A2DB}" dt="2023-08-29T20:46:27.345" v="36"/>
          <ac:spMkLst>
            <pc:docMk/>
            <pc:sldMk cId="2468105187" sldId="34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5.600" v="35"/>
        <pc:sldMkLst>
          <pc:docMk/>
          <pc:sldMk cId="1448728390" sldId="345"/>
        </pc:sldMkLst>
        <pc:spChg chg="mod">
          <ac:chgData name="Joshua Gross" userId="7bb6a70e-9d37-46e4-96de-748557707bd0" providerId="ADAL" clId="{C167259B-8629-4782-A60C-F3EC4D72A2DB}" dt="2023-08-29T20:46:25.600" v="35"/>
          <ac:spMkLst>
            <pc:docMk/>
            <pc:sldMk cId="1448728390" sldId="345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3.904" v="34"/>
        <pc:sldMkLst>
          <pc:docMk/>
          <pc:sldMk cId="1607481812" sldId="346"/>
        </pc:sldMkLst>
        <pc:spChg chg="mod">
          <ac:chgData name="Joshua Gross" userId="7bb6a70e-9d37-46e4-96de-748557707bd0" providerId="ADAL" clId="{C167259B-8629-4782-A60C-F3EC4D72A2DB}" dt="2023-08-29T20:46:23.904" v="34"/>
          <ac:spMkLst>
            <pc:docMk/>
            <pc:sldMk cId="1607481812" sldId="346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2.240" v="33"/>
        <pc:sldMkLst>
          <pc:docMk/>
          <pc:sldMk cId="1754274112" sldId="347"/>
        </pc:sldMkLst>
        <pc:spChg chg="mod">
          <ac:chgData name="Joshua Gross" userId="7bb6a70e-9d37-46e4-96de-748557707bd0" providerId="ADAL" clId="{C167259B-8629-4782-A60C-F3EC4D72A2DB}" dt="2023-08-29T20:46:22.240" v="33"/>
          <ac:spMkLst>
            <pc:docMk/>
            <pc:sldMk cId="1754274112" sldId="34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20.334" v="32"/>
        <pc:sldMkLst>
          <pc:docMk/>
          <pc:sldMk cId="591163137" sldId="348"/>
        </pc:sldMkLst>
        <pc:spChg chg="mod">
          <ac:chgData name="Joshua Gross" userId="7bb6a70e-9d37-46e4-96de-748557707bd0" providerId="ADAL" clId="{C167259B-8629-4782-A60C-F3EC4D72A2DB}" dt="2023-08-29T20:46:20.334" v="32"/>
          <ac:spMkLst>
            <pc:docMk/>
            <pc:sldMk cId="591163137" sldId="348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8.936" v="31"/>
        <pc:sldMkLst>
          <pc:docMk/>
          <pc:sldMk cId="1359992695" sldId="349"/>
        </pc:sldMkLst>
        <pc:spChg chg="mod">
          <ac:chgData name="Joshua Gross" userId="7bb6a70e-9d37-46e4-96de-748557707bd0" providerId="ADAL" clId="{C167259B-8629-4782-A60C-F3EC4D72A2DB}" dt="2023-08-29T20:46:18.936" v="31"/>
          <ac:spMkLst>
            <pc:docMk/>
            <pc:sldMk cId="1359992695" sldId="349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3.732" v="69" actId="113"/>
        <pc:sldMkLst>
          <pc:docMk/>
          <pc:sldMk cId="1534278564" sldId="350"/>
        </pc:sldMkLst>
        <pc:spChg chg="mod">
          <ac:chgData name="Joshua Gross" userId="7bb6a70e-9d37-46e4-96de-748557707bd0" providerId="ADAL" clId="{C167259B-8629-4782-A60C-F3EC4D72A2DB}" dt="2023-08-29T20:45:57.752" v="22"/>
          <ac:spMkLst>
            <pc:docMk/>
            <pc:sldMk cId="1534278564" sldId="350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3.732" v="69" actId="113"/>
          <ac:spMkLst>
            <pc:docMk/>
            <pc:sldMk cId="1534278564" sldId="3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C167259B-8629-4782-A60C-F3EC4D72A2DB}" dt="2023-08-29T20:45:59.195" v="23"/>
        <pc:sldMkLst>
          <pc:docMk/>
          <pc:sldMk cId="3354839260" sldId="351"/>
        </pc:sldMkLst>
        <pc:spChg chg="mod">
          <ac:chgData name="Joshua Gross" userId="7bb6a70e-9d37-46e4-96de-748557707bd0" providerId="ADAL" clId="{C167259B-8629-4782-A60C-F3EC4D72A2DB}" dt="2023-08-29T20:45:59.195" v="23"/>
          <ac:spMkLst>
            <pc:docMk/>
            <pc:sldMk cId="3354839260" sldId="35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0.394" v="24"/>
        <pc:sldMkLst>
          <pc:docMk/>
          <pc:sldMk cId="1951183599" sldId="352"/>
        </pc:sldMkLst>
        <pc:spChg chg="mod">
          <ac:chgData name="Joshua Gross" userId="7bb6a70e-9d37-46e4-96de-748557707bd0" providerId="ADAL" clId="{C167259B-8629-4782-A60C-F3EC4D72A2DB}" dt="2023-08-29T20:46:00.394" v="24"/>
          <ac:spMkLst>
            <pc:docMk/>
            <pc:sldMk cId="1951183599" sldId="35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5.881" v="25"/>
        <pc:sldMkLst>
          <pc:docMk/>
          <pc:sldMk cId="963449445" sldId="353"/>
        </pc:sldMkLst>
        <pc:spChg chg="mod">
          <ac:chgData name="Joshua Gross" userId="7bb6a70e-9d37-46e4-96de-748557707bd0" providerId="ADAL" clId="{C167259B-8629-4782-A60C-F3EC4D72A2DB}" dt="2023-08-29T20:46:05.881" v="25"/>
          <ac:spMkLst>
            <pc:docMk/>
            <pc:sldMk cId="963449445" sldId="35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4.527" v="28"/>
        <pc:sldMkLst>
          <pc:docMk/>
          <pc:sldMk cId="615451659" sldId="354"/>
        </pc:sldMkLst>
        <pc:spChg chg="mod">
          <ac:chgData name="Joshua Gross" userId="7bb6a70e-9d37-46e4-96de-748557707bd0" providerId="ADAL" clId="{C167259B-8629-4782-A60C-F3EC4D72A2DB}" dt="2023-08-29T20:46:14.527" v="28"/>
          <ac:spMkLst>
            <pc:docMk/>
            <pc:sldMk cId="615451659" sldId="35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5.993" v="29"/>
        <pc:sldMkLst>
          <pc:docMk/>
          <pc:sldMk cId="512432926" sldId="357"/>
        </pc:sldMkLst>
        <pc:spChg chg="mod">
          <ac:chgData name="Joshua Gross" userId="7bb6a70e-9d37-46e4-96de-748557707bd0" providerId="ADAL" clId="{C167259B-8629-4782-A60C-F3EC4D72A2DB}" dt="2023-08-29T20:46:15.993" v="29"/>
          <ac:spMkLst>
            <pc:docMk/>
            <pc:sldMk cId="512432926" sldId="357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35.841" v="41"/>
        <pc:sldMkLst>
          <pc:docMk/>
          <pc:sldMk cId="1018498956" sldId="360"/>
        </pc:sldMkLst>
        <pc:spChg chg="mod">
          <ac:chgData name="Joshua Gross" userId="7bb6a70e-9d37-46e4-96de-748557707bd0" providerId="ADAL" clId="{C167259B-8629-4782-A60C-F3EC4D72A2DB}" dt="2023-08-29T20:46:35.841" v="41"/>
          <ac:spMkLst>
            <pc:docMk/>
            <pc:sldMk cId="1018498956" sldId="360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16.977" v="30"/>
        <pc:sldMkLst>
          <pc:docMk/>
          <pc:sldMk cId="3999051135" sldId="361"/>
        </pc:sldMkLst>
        <pc:spChg chg="mod">
          <ac:chgData name="Joshua Gross" userId="7bb6a70e-9d37-46e4-96de-748557707bd0" providerId="ADAL" clId="{C167259B-8629-4782-A60C-F3EC4D72A2DB}" dt="2023-08-29T20:46:16.977" v="30"/>
          <ac:spMkLst>
            <pc:docMk/>
            <pc:sldMk cId="3999051135" sldId="36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7.249" v="26"/>
        <pc:sldMkLst>
          <pc:docMk/>
          <pc:sldMk cId="3503523749" sldId="362"/>
        </pc:sldMkLst>
        <pc:spChg chg="mod">
          <ac:chgData name="Joshua Gross" userId="7bb6a70e-9d37-46e4-96de-748557707bd0" providerId="ADAL" clId="{C167259B-8629-4782-A60C-F3EC4D72A2DB}" dt="2023-08-29T20:46:07.249" v="26"/>
          <ac:spMkLst>
            <pc:docMk/>
            <pc:sldMk cId="3503523749" sldId="36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6:08.424" v="27"/>
        <pc:sldMkLst>
          <pc:docMk/>
          <pc:sldMk cId="390910167" sldId="363"/>
        </pc:sldMkLst>
        <pc:spChg chg="mod">
          <ac:chgData name="Joshua Gross" userId="7bb6a70e-9d37-46e4-96de-748557707bd0" providerId="ADAL" clId="{C167259B-8629-4782-A60C-F3EC4D72A2DB}" dt="2023-08-29T20:46:08.424" v="27"/>
          <ac:spMkLst>
            <pc:docMk/>
            <pc:sldMk cId="390910167" sldId="363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29T20:45:56.049" v="21"/>
        <pc:sldMkLst>
          <pc:docMk/>
          <pc:sldMk cId="1588100019" sldId="364"/>
        </pc:sldMkLst>
        <pc:spChg chg="mod">
          <ac:chgData name="Joshua Gross" userId="7bb6a70e-9d37-46e4-96de-748557707bd0" providerId="ADAL" clId="{C167259B-8629-4782-A60C-F3EC4D72A2DB}" dt="2023-08-29T20:45:56.049" v="21"/>
          <ac:spMkLst>
            <pc:docMk/>
            <pc:sldMk cId="1588100019" sldId="364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C167259B-8629-4782-A60C-F3EC4D72A2DB}" dt="2023-08-30T12:28:38.997" v="70" actId="20577"/>
        <pc:sldMkLst>
          <pc:docMk/>
          <pc:sldMk cId="2197832117" sldId="366"/>
        </pc:sldMkLst>
        <pc:spChg chg="mod">
          <ac:chgData name="Joshua Gross" userId="7bb6a70e-9d37-46e4-96de-748557707bd0" providerId="ADAL" clId="{C167259B-8629-4782-A60C-F3EC4D72A2DB}" dt="2023-08-29T20:45:53.795" v="20" actId="6549"/>
          <ac:spMkLst>
            <pc:docMk/>
            <pc:sldMk cId="2197832117" sldId="366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38.997" v="70" actId="20577"/>
          <ac:spMkLst>
            <pc:docMk/>
            <pc:sldMk cId="2197832117" sldId="36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23:56.496" v="60"/>
        <pc:sldMkLst>
          <pc:docMk/>
          <pc:sldMk cId="2773481660" sldId="372"/>
        </pc:sldMkLst>
      </pc:sldChg>
      <pc:sldChg chg="add">
        <pc:chgData name="Joshua Gross" userId="7bb6a70e-9d37-46e4-96de-748557707bd0" providerId="ADAL" clId="{C167259B-8629-4782-A60C-F3EC4D72A2DB}" dt="2023-08-30T12:24:05.389" v="65"/>
        <pc:sldMkLst>
          <pc:docMk/>
          <pc:sldMk cId="2760903614" sldId="373"/>
        </pc:sldMkLst>
      </pc:sldChg>
      <pc:sldChg chg="modSp add">
        <pc:chgData name="Joshua Gross" userId="7bb6a70e-9d37-46e4-96de-748557707bd0" providerId="ADAL" clId="{C167259B-8629-4782-A60C-F3EC4D72A2DB}" dt="2023-08-30T12:28:58.498" v="107" actId="20577"/>
        <pc:sldMkLst>
          <pc:docMk/>
          <pc:sldMk cId="452849418" sldId="374"/>
        </pc:sldMkLst>
        <pc:spChg chg="mod">
          <ac:chgData name="Joshua Gross" userId="7bb6a70e-9d37-46e4-96de-748557707bd0" providerId="ADAL" clId="{C167259B-8629-4782-A60C-F3EC4D72A2DB}" dt="2023-08-30T12:28:58.498" v="107" actId="20577"/>
          <ac:spMkLst>
            <pc:docMk/>
            <pc:sldMk cId="452849418" sldId="374"/>
            <ac:spMk id="2" creationId="{4ED975F2-38B5-4FBC-B341-C8E4DCEDFB73}"/>
          </ac:spMkLst>
        </pc:spChg>
        <pc:spChg chg="mod">
          <ac:chgData name="Joshua Gross" userId="7bb6a70e-9d37-46e4-96de-748557707bd0" providerId="ADAL" clId="{C167259B-8629-4782-A60C-F3EC4D72A2DB}" dt="2023-08-30T12:28:51.516" v="90" actId="20577"/>
          <ac:spMkLst>
            <pc:docMk/>
            <pc:sldMk cId="452849418" sldId="37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3:03.374" v="604" actId="20577"/>
        <pc:sldMkLst>
          <pc:docMk/>
          <pc:sldMk cId="4071285211" sldId="375"/>
        </pc:sldMkLst>
        <pc:spChg chg="mod">
          <ac:chgData name="Joshua Gross" userId="7bb6a70e-9d37-46e4-96de-748557707bd0" providerId="ADAL" clId="{C167259B-8629-4782-A60C-F3EC4D72A2DB}" dt="2023-08-30T12:33:03.374" v="604" actId="20577"/>
          <ac:spMkLst>
            <pc:docMk/>
            <pc:sldMk cId="4071285211" sldId="375"/>
            <ac:spMk id="3" creationId="{FEABDA02-F95F-487E-9FF3-B4E09EF782C3}"/>
          </ac:spMkLst>
        </pc:spChg>
      </pc:sldChg>
      <pc:sldChg chg="addSp delSp modSp add">
        <pc:chgData name="Joshua Gross" userId="7bb6a70e-9d37-46e4-96de-748557707bd0" providerId="ADAL" clId="{C167259B-8629-4782-A60C-F3EC4D72A2DB}" dt="2023-08-30T12:39:07.351" v="897" actId="20577"/>
        <pc:sldMkLst>
          <pc:docMk/>
          <pc:sldMk cId="541238340" sldId="376"/>
        </pc:sldMkLst>
        <pc:spChg chg="mod">
          <ac:chgData name="Joshua Gross" userId="7bb6a70e-9d37-46e4-96de-748557707bd0" providerId="ADAL" clId="{C167259B-8629-4782-A60C-F3EC4D72A2DB}" dt="2023-08-30T12:39:07.351" v="897" actId="20577"/>
          <ac:spMkLst>
            <pc:docMk/>
            <pc:sldMk cId="541238340" sldId="376"/>
            <ac:spMk id="3" creationId="{FEABDA02-F95F-487E-9FF3-B4E09EF782C3}"/>
          </ac:spMkLst>
        </pc:spChg>
        <pc:graphicFrameChg chg="add mod modGraphic">
          <ac:chgData name="Joshua Gross" userId="7bb6a70e-9d37-46e4-96de-748557707bd0" providerId="ADAL" clId="{C167259B-8629-4782-A60C-F3EC4D72A2DB}" dt="2023-08-30T12:38:51.919" v="866" actId="1076"/>
          <ac:graphicFrameMkLst>
            <pc:docMk/>
            <pc:sldMk cId="541238340" sldId="376"/>
            <ac:graphicFrameMk id="4" creationId="{F163665C-8CFA-4544-8B14-93D1D49AC9E8}"/>
          </ac:graphicFrameMkLst>
        </pc:graphicFrameChg>
        <pc:graphicFrameChg chg="add del mod modGraphic">
          <ac:chgData name="Joshua Gross" userId="7bb6a70e-9d37-46e4-96de-748557707bd0" providerId="ADAL" clId="{C167259B-8629-4782-A60C-F3EC4D72A2DB}" dt="2023-08-30T12:38:46.305" v="865" actId="478"/>
          <ac:graphicFrameMkLst>
            <pc:docMk/>
            <pc:sldMk cId="541238340" sldId="376"/>
            <ac:graphicFrameMk id="5" creationId="{E4AB5B25-4FC4-473C-A439-2D1F47870DF8}"/>
          </ac:graphicFrameMkLst>
        </pc:graphicFrameChg>
      </pc:sldChg>
      <pc:sldChg chg="add ord">
        <pc:chgData name="Joshua Gross" userId="7bb6a70e-9d37-46e4-96de-748557707bd0" providerId="ADAL" clId="{C167259B-8629-4782-A60C-F3EC4D72A2DB}" dt="2023-08-30T12:39:12.377" v="898"/>
        <pc:sldMkLst>
          <pc:docMk/>
          <pc:sldMk cId="101982232" sldId="377"/>
        </pc:sldMkLst>
      </pc:sldChg>
      <pc:sldChg chg="modSp add">
        <pc:chgData name="Joshua Gross" userId="7bb6a70e-9d37-46e4-96de-748557707bd0" providerId="ADAL" clId="{C167259B-8629-4782-A60C-F3EC4D72A2DB}" dt="2023-08-30T12:39:28.225" v="952" actId="20577"/>
        <pc:sldMkLst>
          <pc:docMk/>
          <pc:sldMk cId="601683752" sldId="378"/>
        </pc:sldMkLst>
        <pc:spChg chg="mod">
          <ac:chgData name="Joshua Gross" userId="7bb6a70e-9d37-46e4-96de-748557707bd0" providerId="ADAL" clId="{C167259B-8629-4782-A60C-F3EC4D72A2DB}" dt="2023-08-30T12:39:28.225" v="952" actId="20577"/>
          <ac:spMkLst>
            <pc:docMk/>
            <pc:sldMk cId="601683752" sldId="37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39:48.328" v="966" actId="20577"/>
        <pc:sldMkLst>
          <pc:docMk/>
          <pc:sldMk cId="727570406" sldId="379"/>
        </pc:sldMkLst>
        <pc:spChg chg="mod">
          <ac:chgData name="Joshua Gross" userId="7bb6a70e-9d37-46e4-96de-748557707bd0" providerId="ADAL" clId="{C167259B-8629-4782-A60C-F3EC4D72A2DB}" dt="2023-08-30T12:39:48.328" v="966" actId="20577"/>
          <ac:spMkLst>
            <pc:docMk/>
            <pc:sldMk cId="727570406" sldId="37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08.593" v="1110" actId="20577"/>
        <pc:sldMkLst>
          <pc:docMk/>
          <pc:sldMk cId="1112657191" sldId="380"/>
        </pc:sldMkLst>
        <pc:spChg chg="mod">
          <ac:chgData name="Joshua Gross" userId="7bb6a70e-9d37-46e4-96de-748557707bd0" providerId="ADAL" clId="{C167259B-8629-4782-A60C-F3EC4D72A2DB}" dt="2023-08-30T12:42:08.593" v="1110" actId="20577"/>
          <ac:spMkLst>
            <pc:docMk/>
            <pc:sldMk cId="1112657191" sldId="38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1:20.480" v="1065" actId="20577"/>
        <pc:sldMkLst>
          <pc:docMk/>
          <pc:sldMk cId="338343582" sldId="381"/>
        </pc:sldMkLst>
        <pc:spChg chg="mod">
          <ac:chgData name="Joshua Gross" userId="7bb6a70e-9d37-46e4-96de-748557707bd0" providerId="ADAL" clId="{C167259B-8629-4782-A60C-F3EC4D72A2DB}" dt="2023-08-30T12:41:20.480" v="1065" actId="20577"/>
          <ac:spMkLst>
            <pc:docMk/>
            <pc:sldMk cId="338343582" sldId="38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2:55.584" v="1191" actId="20577"/>
        <pc:sldMkLst>
          <pc:docMk/>
          <pc:sldMk cId="3031986602" sldId="382"/>
        </pc:sldMkLst>
        <pc:spChg chg="mod">
          <ac:chgData name="Joshua Gross" userId="7bb6a70e-9d37-46e4-96de-748557707bd0" providerId="ADAL" clId="{C167259B-8629-4782-A60C-F3EC4D72A2DB}" dt="2023-08-30T12:42:55.584" v="1191" actId="20577"/>
          <ac:spMkLst>
            <pc:docMk/>
            <pc:sldMk cId="3031986602" sldId="38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1.993" v="1227" actId="20577"/>
        <pc:sldMkLst>
          <pc:docMk/>
          <pc:sldMk cId="698018343" sldId="383"/>
        </pc:sldMkLst>
        <pc:spChg chg="mod">
          <ac:chgData name="Joshua Gross" userId="7bb6a70e-9d37-46e4-96de-748557707bd0" providerId="ADAL" clId="{C167259B-8629-4782-A60C-F3EC4D72A2DB}" dt="2023-08-30T12:43:11.993" v="1227" actId="20577"/>
          <ac:spMkLst>
            <pc:docMk/>
            <pc:sldMk cId="698018343" sldId="38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15.327" v="1229" actId="20577"/>
        <pc:sldMkLst>
          <pc:docMk/>
          <pc:sldMk cId="3359347967" sldId="384"/>
        </pc:sldMkLst>
        <pc:spChg chg="mod">
          <ac:chgData name="Joshua Gross" userId="7bb6a70e-9d37-46e4-96de-748557707bd0" providerId="ADAL" clId="{C167259B-8629-4782-A60C-F3EC4D72A2DB}" dt="2023-08-30T12:43:15.327" v="1229" actId="20577"/>
          <ac:spMkLst>
            <pc:docMk/>
            <pc:sldMk cId="3359347967" sldId="38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23.863" v="1253" actId="20577"/>
        <pc:sldMkLst>
          <pc:docMk/>
          <pc:sldMk cId="3294380319" sldId="385"/>
        </pc:sldMkLst>
        <pc:spChg chg="mod">
          <ac:chgData name="Joshua Gross" userId="7bb6a70e-9d37-46e4-96de-748557707bd0" providerId="ADAL" clId="{C167259B-8629-4782-A60C-F3EC4D72A2DB}" dt="2023-08-30T12:43:23.863" v="1253" actId="20577"/>
          <ac:spMkLst>
            <pc:docMk/>
            <pc:sldMk cId="3294380319" sldId="38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39.095" v="1255" actId="20577"/>
        <pc:sldMkLst>
          <pc:docMk/>
          <pc:sldMk cId="2007261840" sldId="386"/>
        </pc:sldMkLst>
        <pc:spChg chg="mod">
          <ac:chgData name="Joshua Gross" userId="7bb6a70e-9d37-46e4-96de-748557707bd0" providerId="ADAL" clId="{C167259B-8629-4782-A60C-F3EC4D72A2DB}" dt="2023-08-30T12:43:39.095" v="1255" actId="20577"/>
          <ac:spMkLst>
            <pc:docMk/>
            <pc:sldMk cId="2007261840" sldId="38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3:53.399" v="1307" actId="20577"/>
        <pc:sldMkLst>
          <pc:docMk/>
          <pc:sldMk cId="2204050232" sldId="387"/>
        </pc:sldMkLst>
        <pc:spChg chg="mod">
          <ac:chgData name="Joshua Gross" userId="7bb6a70e-9d37-46e4-96de-748557707bd0" providerId="ADAL" clId="{C167259B-8629-4782-A60C-F3EC4D72A2DB}" dt="2023-08-30T12:43:53.399" v="1307" actId="20577"/>
          <ac:spMkLst>
            <pc:docMk/>
            <pc:sldMk cId="2204050232" sldId="38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04.960" v="1334" actId="20577"/>
        <pc:sldMkLst>
          <pc:docMk/>
          <pc:sldMk cId="2567761874" sldId="388"/>
        </pc:sldMkLst>
        <pc:spChg chg="mod">
          <ac:chgData name="Joshua Gross" userId="7bb6a70e-9d37-46e4-96de-748557707bd0" providerId="ADAL" clId="{C167259B-8629-4782-A60C-F3EC4D72A2DB}" dt="2023-08-30T12:44:04.960" v="1334" actId="20577"/>
          <ac:spMkLst>
            <pc:docMk/>
            <pc:sldMk cId="2567761874" sldId="38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14.959" v="1336" actId="20577"/>
        <pc:sldMkLst>
          <pc:docMk/>
          <pc:sldMk cId="2754269508" sldId="389"/>
        </pc:sldMkLst>
        <pc:spChg chg="mod">
          <ac:chgData name="Joshua Gross" userId="7bb6a70e-9d37-46e4-96de-748557707bd0" providerId="ADAL" clId="{C167259B-8629-4782-A60C-F3EC4D72A2DB}" dt="2023-08-30T12:44:14.959" v="1336" actId="20577"/>
          <ac:spMkLst>
            <pc:docMk/>
            <pc:sldMk cId="2754269508" sldId="38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28.920" v="1387" actId="20577"/>
        <pc:sldMkLst>
          <pc:docMk/>
          <pc:sldMk cId="2784559096" sldId="390"/>
        </pc:sldMkLst>
        <pc:spChg chg="mod">
          <ac:chgData name="Joshua Gross" userId="7bb6a70e-9d37-46e4-96de-748557707bd0" providerId="ADAL" clId="{C167259B-8629-4782-A60C-F3EC4D72A2DB}" dt="2023-08-30T12:44:28.920" v="1387" actId="20577"/>
          <ac:spMkLst>
            <pc:docMk/>
            <pc:sldMk cId="2784559096" sldId="39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4:34.487" v="1389" actId="20577"/>
        <pc:sldMkLst>
          <pc:docMk/>
          <pc:sldMk cId="1052507683" sldId="391"/>
        </pc:sldMkLst>
        <pc:spChg chg="mod">
          <ac:chgData name="Joshua Gross" userId="7bb6a70e-9d37-46e4-96de-748557707bd0" providerId="ADAL" clId="{C167259B-8629-4782-A60C-F3EC4D72A2DB}" dt="2023-08-30T12:44:34.487" v="1389" actId="20577"/>
          <ac:spMkLst>
            <pc:docMk/>
            <pc:sldMk cId="1052507683" sldId="39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5:12.843" v="1448" actId="27636"/>
        <pc:sldMkLst>
          <pc:docMk/>
          <pc:sldMk cId="1581665621" sldId="392"/>
        </pc:sldMkLst>
        <pc:spChg chg="mod">
          <ac:chgData name="Joshua Gross" userId="7bb6a70e-9d37-46e4-96de-748557707bd0" providerId="ADAL" clId="{C167259B-8629-4782-A60C-F3EC4D72A2DB}" dt="2023-08-30T12:45:12.843" v="1448" actId="27636"/>
          <ac:spMkLst>
            <pc:docMk/>
            <pc:sldMk cId="1581665621" sldId="39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43.776" v="1535" actId="20577"/>
        <pc:sldMkLst>
          <pc:docMk/>
          <pc:sldMk cId="1169263961" sldId="393"/>
        </pc:sldMkLst>
        <pc:spChg chg="mod">
          <ac:chgData name="Joshua Gross" userId="7bb6a70e-9d37-46e4-96de-748557707bd0" providerId="ADAL" clId="{C167259B-8629-4782-A60C-F3EC4D72A2DB}" dt="2023-08-30T12:46:43.776" v="1535" actId="20577"/>
          <ac:spMkLst>
            <pc:docMk/>
            <pc:sldMk cId="1169263961" sldId="39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12.504" v="1482" actId="20577"/>
        <pc:sldMkLst>
          <pc:docMk/>
          <pc:sldMk cId="1698512468" sldId="394"/>
        </pc:sldMkLst>
        <pc:spChg chg="mod">
          <ac:chgData name="Joshua Gross" userId="7bb6a70e-9d37-46e4-96de-748557707bd0" providerId="ADAL" clId="{C167259B-8629-4782-A60C-F3EC4D72A2DB}" dt="2023-08-30T12:46:12.504" v="1482" actId="20577"/>
          <ac:spMkLst>
            <pc:docMk/>
            <pc:sldMk cId="1698512468" sldId="39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6:36.120" v="1533" actId="15"/>
        <pc:sldMkLst>
          <pc:docMk/>
          <pc:sldMk cId="1079248403" sldId="395"/>
        </pc:sldMkLst>
        <pc:spChg chg="mod">
          <ac:chgData name="Joshua Gross" userId="7bb6a70e-9d37-46e4-96de-748557707bd0" providerId="ADAL" clId="{C167259B-8629-4782-A60C-F3EC4D72A2DB}" dt="2023-08-30T12:46:36.120" v="1533" actId="15"/>
          <ac:spMkLst>
            <pc:docMk/>
            <pc:sldMk cId="1079248403" sldId="39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7:36.399" v="1553" actId="20577"/>
        <pc:sldMkLst>
          <pc:docMk/>
          <pc:sldMk cId="2167650661" sldId="396"/>
        </pc:sldMkLst>
        <pc:spChg chg="mod">
          <ac:chgData name="Joshua Gross" userId="7bb6a70e-9d37-46e4-96de-748557707bd0" providerId="ADAL" clId="{C167259B-8629-4782-A60C-F3EC4D72A2DB}" dt="2023-08-30T12:47:36.399" v="1553" actId="20577"/>
          <ac:spMkLst>
            <pc:docMk/>
            <pc:sldMk cId="2167650661" sldId="39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8:03.837" v="1571" actId="20577"/>
        <pc:sldMkLst>
          <pc:docMk/>
          <pc:sldMk cId="1505252359" sldId="397"/>
        </pc:sldMkLst>
        <pc:spChg chg="mod">
          <ac:chgData name="Joshua Gross" userId="7bb6a70e-9d37-46e4-96de-748557707bd0" providerId="ADAL" clId="{C167259B-8629-4782-A60C-F3EC4D72A2DB}" dt="2023-08-30T12:48:03.837" v="1571" actId="20577"/>
          <ac:spMkLst>
            <pc:docMk/>
            <pc:sldMk cId="1505252359" sldId="39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49:42.657" v="1623" actId="27636"/>
        <pc:sldMkLst>
          <pc:docMk/>
          <pc:sldMk cId="3790170411" sldId="398"/>
        </pc:sldMkLst>
        <pc:spChg chg="mod">
          <ac:chgData name="Joshua Gross" userId="7bb6a70e-9d37-46e4-96de-748557707bd0" providerId="ADAL" clId="{C167259B-8629-4782-A60C-F3EC4D72A2DB}" dt="2023-08-30T12:49:42.657" v="1623" actId="27636"/>
          <ac:spMkLst>
            <pc:docMk/>
            <pc:sldMk cId="3790170411" sldId="39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25.848" v="1676" actId="27636"/>
        <pc:sldMkLst>
          <pc:docMk/>
          <pc:sldMk cId="3153107373" sldId="399"/>
        </pc:sldMkLst>
        <pc:spChg chg="mod">
          <ac:chgData name="Joshua Gross" userId="7bb6a70e-9d37-46e4-96de-748557707bd0" providerId="ADAL" clId="{C167259B-8629-4782-A60C-F3EC4D72A2DB}" dt="2023-08-30T12:50:25.848" v="1676" actId="27636"/>
          <ac:spMkLst>
            <pc:docMk/>
            <pc:sldMk cId="3153107373" sldId="39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40.376" v="1691" actId="20577"/>
        <pc:sldMkLst>
          <pc:docMk/>
          <pc:sldMk cId="2778096918" sldId="400"/>
        </pc:sldMkLst>
        <pc:spChg chg="mod">
          <ac:chgData name="Joshua Gross" userId="7bb6a70e-9d37-46e4-96de-748557707bd0" providerId="ADAL" clId="{C167259B-8629-4782-A60C-F3EC4D72A2DB}" dt="2023-08-30T12:50:40.376" v="1691" actId="20577"/>
          <ac:spMkLst>
            <pc:docMk/>
            <pc:sldMk cId="2778096918" sldId="40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0:57.823" v="1716" actId="20577"/>
        <pc:sldMkLst>
          <pc:docMk/>
          <pc:sldMk cId="1502100926" sldId="401"/>
        </pc:sldMkLst>
        <pc:spChg chg="mod">
          <ac:chgData name="Joshua Gross" userId="7bb6a70e-9d37-46e4-96de-748557707bd0" providerId="ADAL" clId="{C167259B-8629-4782-A60C-F3EC4D72A2DB}" dt="2023-08-30T12:50:57.823" v="1716" actId="20577"/>
          <ac:spMkLst>
            <pc:docMk/>
            <pc:sldMk cId="1502100926" sldId="40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03.208" v="1718" actId="20577"/>
        <pc:sldMkLst>
          <pc:docMk/>
          <pc:sldMk cId="1902380538" sldId="402"/>
        </pc:sldMkLst>
        <pc:spChg chg="mod">
          <ac:chgData name="Joshua Gross" userId="7bb6a70e-9d37-46e4-96de-748557707bd0" providerId="ADAL" clId="{C167259B-8629-4782-A60C-F3EC4D72A2DB}" dt="2023-08-30T12:51:03.208" v="1718" actId="20577"/>
          <ac:spMkLst>
            <pc:docMk/>
            <pc:sldMk cId="1902380538" sldId="40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27.424" v="1759" actId="20577"/>
        <pc:sldMkLst>
          <pc:docMk/>
          <pc:sldMk cId="2599102893" sldId="403"/>
        </pc:sldMkLst>
        <pc:spChg chg="mod">
          <ac:chgData name="Joshua Gross" userId="7bb6a70e-9d37-46e4-96de-748557707bd0" providerId="ADAL" clId="{C167259B-8629-4782-A60C-F3EC4D72A2DB}" dt="2023-08-30T12:51:27.424" v="1759" actId="20577"/>
          <ac:spMkLst>
            <pc:docMk/>
            <pc:sldMk cId="2599102893" sldId="40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44.920" v="1777" actId="20577"/>
        <pc:sldMkLst>
          <pc:docMk/>
          <pc:sldMk cId="386686411" sldId="404"/>
        </pc:sldMkLst>
        <pc:spChg chg="mod">
          <ac:chgData name="Joshua Gross" userId="7bb6a70e-9d37-46e4-96de-748557707bd0" providerId="ADAL" clId="{C167259B-8629-4782-A60C-F3EC4D72A2DB}" dt="2023-08-30T12:51:44.920" v="1777" actId="20577"/>
          <ac:spMkLst>
            <pc:docMk/>
            <pc:sldMk cId="386686411" sldId="40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1:59.200" v="1818" actId="20577"/>
        <pc:sldMkLst>
          <pc:docMk/>
          <pc:sldMk cId="4170802734" sldId="405"/>
        </pc:sldMkLst>
        <pc:spChg chg="mod">
          <ac:chgData name="Joshua Gross" userId="7bb6a70e-9d37-46e4-96de-748557707bd0" providerId="ADAL" clId="{C167259B-8629-4782-A60C-F3EC4D72A2DB}" dt="2023-08-30T12:51:59.200" v="1818" actId="20577"/>
          <ac:spMkLst>
            <pc:docMk/>
            <pc:sldMk cId="4170802734" sldId="40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06.824" v="1831" actId="20577"/>
        <pc:sldMkLst>
          <pc:docMk/>
          <pc:sldMk cId="1198233891" sldId="406"/>
        </pc:sldMkLst>
        <pc:spChg chg="mod">
          <ac:chgData name="Joshua Gross" userId="7bb6a70e-9d37-46e4-96de-748557707bd0" providerId="ADAL" clId="{C167259B-8629-4782-A60C-F3EC4D72A2DB}" dt="2023-08-30T12:52:06.824" v="1831" actId="20577"/>
          <ac:spMkLst>
            <pc:docMk/>
            <pc:sldMk cId="1198233891" sldId="40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21.072" v="1846" actId="20577"/>
        <pc:sldMkLst>
          <pc:docMk/>
          <pc:sldMk cId="2939675198" sldId="407"/>
        </pc:sldMkLst>
        <pc:spChg chg="mod">
          <ac:chgData name="Joshua Gross" userId="7bb6a70e-9d37-46e4-96de-748557707bd0" providerId="ADAL" clId="{C167259B-8629-4782-A60C-F3EC4D72A2DB}" dt="2023-08-30T12:52:21.072" v="1846" actId="20577"/>
          <ac:spMkLst>
            <pc:docMk/>
            <pc:sldMk cId="2939675198" sldId="40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4.985" v="1886" actId="20577"/>
        <pc:sldMkLst>
          <pc:docMk/>
          <pc:sldMk cId="3702581732" sldId="408"/>
        </pc:sldMkLst>
        <pc:spChg chg="mod">
          <ac:chgData name="Joshua Gross" userId="7bb6a70e-9d37-46e4-96de-748557707bd0" providerId="ADAL" clId="{C167259B-8629-4782-A60C-F3EC4D72A2DB}" dt="2023-08-30T12:52:44.985" v="1886" actId="20577"/>
          <ac:spMkLst>
            <pc:docMk/>
            <pc:sldMk cId="3702581732" sldId="40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2:49.440" v="1888" actId="20577"/>
        <pc:sldMkLst>
          <pc:docMk/>
          <pc:sldMk cId="364894981" sldId="409"/>
        </pc:sldMkLst>
        <pc:spChg chg="mod">
          <ac:chgData name="Joshua Gross" userId="7bb6a70e-9d37-46e4-96de-748557707bd0" providerId="ADAL" clId="{C167259B-8629-4782-A60C-F3EC4D72A2DB}" dt="2023-08-30T12:52:49.440" v="1888" actId="20577"/>
          <ac:spMkLst>
            <pc:docMk/>
            <pc:sldMk cId="364894981" sldId="40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0.113" v="1922" actId="20577"/>
        <pc:sldMkLst>
          <pc:docMk/>
          <pc:sldMk cId="3043954326" sldId="410"/>
        </pc:sldMkLst>
        <pc:spChg chg="mod">
          <ac:chgData name="Joshua Gross" userId="7bb6a70e-9d37-46e4-96de-748557707bd0" providerId="ADAL" clId="{C167259B-8629-4782-A60C-F3EC4D72A2DB}" dt="2023-08-30T12:53:00.113" v="1922" actId="20577"/>
          <ac:spMkLst>
            <pc:docMk/>
            <pc:sldMk cId="3043954326" sldId="41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07.168" v="1935" actId="20577"/>
        <pc:sldMkLst>
          <pc:docMk/>
          <pc:sldMk cId="3761140411" sldId="411"/>
        </pc:sldMkLst>
        <pc:spChg chg="mod">
          <ac:chgData name="Joshua Gross" userId="7bb6a70e-9d37-46e4-96de-748557707bd0" providerId="ADAL" clId="{C167259B-8629-4782-A60C-F3EC4D72A2DB}" dt="2023-08-30T12:53:07.168" v="1935" actId="20577"/>
          <ac:spMkLst>
            <pc:docMk/>
            <pc:sldMk cId="3761140411" sldId="41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3:40.129" v="2002" actId="20577"/>
        <pc:sldMkLst>
          <pc:docMk/>
          <pc:sldMk cId="4291759961" sldId="412"/>
        </pc:sldMkLst>
        <pc:spChg chg="mod">
          <ac:chgData name="Joshua Gross" userId="7bb6a70e-9d37-46e4-96de-748557707bd0" providerId="ADAL" clId="{C167259B-8629-4782-A60C-F3EC4D72A2DB}" dt="2023-08-30T12:53:40.129" v="2002" actId="20577"/>
          <ac:spMkLst>
            <pc:docMk/>
            <pc:sldMk cId="4291759961" sldId="412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2:53:35.499" v="1999"/>
        <pc:sldMkLst>
          <pc:docMk/>
          <pc:sldMk cId="3937331025" sldId="413"/>
        </pc:sldMkLst>
      </pc:sldChg>
      <pc:sldChg chg="modSp add">
        <pc:chgData name="Joshua Gross" userId="7bb6a70e-9d37-46e4-96de-748557707bd0" providerId="ADAL" clId="{C167259B-8629-4782-A60C-F3EC4D72A2DB}" dt="2023-08-30T12:54:23.192" v="2043" actId="20577"/>
        <pc:sldMkLst>
          <pc:docMk/>
          <pc:sldMk cId="941433761" sldId="414"/>
        </pc:sldMkLst>
        <pc:spChg chg="mod">
          <ac:chgData name="Joshua Gross" userId="7bb6a70e-9d37-46e4-96de-748557707bd0" providerId="ADAL" clId="{C167259B-8629-4782-A60C-F3EC4D72A2DB}" dt="2023-08-30T12:54:23.192" v="2043" actId="20577"/>
          <ac:spMkLst>
            <pc:docMk/>
            <pc:sldMk cId="941433761" sldId="41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4:52.600" v="2055" actId="20577"/>
        <pc:sldMkLst>
          <pc:docMk/>
          <pc:sldMk cId="1190338224" sldId="415"/>
        </pc:sldMkLst>
        <pc:spChg chg="mod">
          <ac:chgData name="Joshua Gross" userId="7bb6a70e-9d37-46e4-96de-748557707bd0" providerId="ADAL" clId="{C167259B-8629-4782-A60C-F3EC4D72A2DB}" dt="2023-08-30T12:54:52.600" v="2055" actId="20577"/>
          <ac:spMkLst>
            <pc:docMk/>
            <pc:sldMk cId="1190338224" sldId="41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06.746" v="2084" actId="20577"/>
        <pc:sldMkLst>
          <pc:docMk/>
          <pc:sldMk cId="3540861080" sldId="416"/>
        </pc:sldMkLst>
        <pc:spChg chg="mod">
          <ac:chgData name="Joshua Gross" userId="7bb6a70e-9d37-46e4-96de-748557707bd0" providerId="ADAL" clId="{C167259B-8629-4782-A60C-F3EC4D72A2DB}" dt="2023-08-30T12:55:06.746" v="2084" actId="20577"/>
          <ac:spMkLst>
            <pc:docMk/>
            <pc:sldMk cId="3540861080" sldId="41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24.368" v="2156" actId="20577"/>
        <pc:sldMkLst>
          <pc:docMk/>
          <pc:sldMk cId="3300270627" sldId="417"/>
        </pc:sldMkLst>
        <pc:spChg chg="mod">
          <ac:chgData name="Joshua Gross" userId="7bb6a70e-9d37-46e4-96de-748557707bd0" providerId="ADAL" clId="{C167259B-8629-4782-A60C-F3EC4D72A2DB}" dt="2023-08-30T12:55:24.368" v="2156" actId="20577"/>
          <ac:spMkLst>
            <pc:docMk/>
            <pc:sldMk cId="3300270627" sldId="41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5:50.296" v="2179" actId="20577"/>
        <pc:sldMkLst>
          <pc:docMk/>
          <pc:sldMk cId="3336762383" sldId="418"/>
        </pc:sldMkLst>
        <pc:spChg chg="mod">
          <ac:chgData name="Joshua Gross" userId="7bb6a70e-9d37-46e4-96de-748557707bd0" providerId="ADAL" clId="{C167259B-8629-4782-A60C-F3EC4D72A2DB}" dt="2023-08-30T12:55:50.296" v="2179" actId="20577"/>
          <ac:spMkLst>
            <pc:docMk/>
            <pc:sldMk cId="3336762383" sldId="41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10.664" v="2197" actId="5793"/>
        <pc:sldMkLst>
          <pc:docMk/>
          <pc:sldMk cId="3813006446" sldId="419"/>
        </pc:sldMkLst>
        <pc:spChg chg="mod">
          <ac:chgData name="Joshua Gross" userId="7bb6a70e-9d37-46e4-96de-748557707bd0" providerId="ADAL" clId="{C167259B-8629-4782-A60C-F3EC4D72A2DB}" dt="2023-08-30T12:56:10.664" v="2197" actId="5793"/>
          <ac:spMkLst>
            <pc:docMk/>
            <pc:sldMk cId="3813006446" sldId="41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21.984" v="2210" actId="20577"/>
        <pc:sldMkLst>
          <pc:docMk/>
          <pc:sldMk cId="651479107" sldId="420"/>
        </pc:sldMkLst>
        <pc:spChg chg="mod">
          <ac:chgData name="Joshua Gross" userId="7bb6a70e-9d37-46e4-96de-748557707bd0" providerId="ADAL" clId="{C167259B-8629-4782-A60C-F3EC4D72A2DB}" dt="2023-08-30T12:56:21.984" v="2210" actId="20577"/>
          <ac:spMkLst>
            <pc:docMk/>
            <pc:sldMk cId="651479107" sldId="42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6:55.376" v="2276" actId="20577"/>
        <pc:sldMkLst>
          <pc:docMk/>
          <pc:sldMk cId="3726990791" sldId="421"/>
        </pc:sldMkLst>
        <pc:spChg chg="mod">
          <ac:chgData name="Joshua Gross" userId="7bb6a70e-9d37-46e4-96de-748557707bd0" providerId="ADAL" clId="{C167259B-8629-4782-A60C-F3EC4D72A2DB}" dt="2023-08-30T12:56:55.376" v="2276" actId="20577"/>
          <ac:spMkLst>
            <pc:docMk/>
            <pc:sldMk cId="3726990791" sldId="42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15.352" v="2300" actId="20577"/>
        <pc:sldMkLst>
          <pc:docMk/>
          <pc:sldMk cId="980697296" sldId="422"/>
        </pc:sldMkLst>
        <pc:spChg chg="mod">
          <ac:chgData name="Joshua Gross" userId="7bb6a70e-9d37-46e4-96de-748557707bd0" providerId="ADAL" clId="{C167259B-8629-4782-A60C-F3EC4D72A2DB}" dt="2023-08-30T12:57:15.352" v="2300" actId="20577"/>
          <ac:spMkLst>
            <pc:docMk/>
            <pc:sldMk cId="980697296" sldId="42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3.097" v="2302" actId="20577"/>
        <pc:sldMkLst>
          <pc:docMk/>
          <pc:sldMk cId="1519340192" sldId="423"/>
        </pc:sldMkLst>
        <pc:spChg chg="mod">
          <ac:chgData name="Joshua Gross" userId="7bb6a70e-9d37-46e4-96de-748557707bd0" providerId="ADAL" clId="{C167259B-8629-4782-A60C-F3EC4D72A2DB}" dt="2023-08-30T12:57:23.097" v="2302" actId="20577"/>
          <ac:spMkLst>
            <pc:docMk/>
            <pc:sldMk cId="1519340192" sldId="42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28.391" v="2311" actId="20577"/>
        <pc:sldMkLst>
          <pc:docMk/>
          <pc:sldMk cId="762278299" sldId="424"/>
        </pc:sldMkLst>
        <pc:spChg chg="mod">
          <ac:chgData name="Joshua Gross" userId="7bb6a70e-9d37-46e4-96de-748557707bd0" providerId="ADAL" clId="{C167259B-8629-4782-A60C-F3EC4D72A2DB}" dt="2023-08-30T12:57:28.391" v="2311" actId="20577"/>
          <ac:spMkLst>
            <pc:docMk/>
            <pc:sldMk cId="762278299" sldId="42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1.177" v="2313" actId="20577"/>
        <pc:sldMkLst>
          <pc:docMk/>
          <pc:sldMk cId="1087819772" sldId="425"/>
        </pc:sldMkLst>
        <pc:spChg chg="mod">
          <ac:chgData name="Joshua Gross" userId="7bb6a70e-9d37-46e4-96de-748557707bd0" providerId="ADAL" clId="{C167259B-8629-4782-A60C-F3EC4D72A2DB}" dt="2023-08-30T12:57:31.177" v="2313" actId="20577"/>
          <ac:spMkLst>
            <pc:docMk/>
            <pc:sldMk cId="1087819772" sldId="42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5.328" v="2322" actId="20577"/>
        <pc:sldMkLst>
          <pc:docMk/>
          <pc:sldMk cId="3667516437" sldId="426"/>
        </pc:sldMkLst>
        <pc:spChg chg="mod">
          <ac:chgData name="Joshua Gross" userId="7bb6a70e-9d37-46e4-96de-748557707bd0" providerId="ADAL" clId="{C167259B-8629-4782-A60C-F3EC4D72A2DB}" dt="2023-08-30T12:57:35.328" v="2322" actId="20577"/>
          <ac:spMkLst>
            <pc:docMk/>
            <pc:sldMk cId="3667516437" sldId="426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39.992" v="2324" actId="20577"/>
        <pc:sldMkLst>
          <pc:docMk/>
          <pc:sldMk cId="2039613657" sldId="427"/>
        </pc:sldMkLst>
        <pc:spChg chg="mod">
          <ac:chgData name="Joshua Gross" userId="7bb6a70e-9d37-46e4-96de-748557707bd0" providerId="ADAL" clId="{C167259B-8629-4782-A60C-F3EC4D72A2DB}" dt="2023-08-30T12:57:39.992" v="2324" actId="20577"/>
          <ac:spMkLst>
            <pc:docMk/>
            <pc:sldMk cId="2039613657" sldId="427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43.992" v="2332" actId="20577"/>
        <pc:sldMkLst>
          <pc:docMk/>
          <pc:sldMk cId="1434198440" sldId="428"/>
        </pc:sldMkLst>
        <pc:spChg chg="mod">
          <ac:chgData name="Joshua Gross" userId="7bb6a70e-9d37-46e4-96de-748557707bd0" providerId="ADAL" clId="{C167259B-8629-4782-A60C-F3EC4D72A2DB}" dt="2023-08-30T12:57:43.992" v="2332" actId="20577"/>
          <ac:spMkLst>
            <pc:docMk/>
            <pc:sldMk cId="1434198440" sldId="428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7:58.320" v="2334" actId="20577"/>
        <pc:sldMkLst>
          <pc:docMk/>
          <pc:sldMk cId="589343931" sldId="429"/>
        </pc:sldMkLst>
        <pc:spChg chg="mod">
          <ac:chgData name="Joshua Gross" userId="7bb6a70e-9d37-46e4-96de-748557707bd0" providerId="ADAL" clId="{C167259B-8629-4782-A60C-F3EC4D72A2DB}" dt="2023-08-30T12:57:58.320" v="2334" actId="20577"/>
          <ac:spMkLst>
            <pc:docMk/>
            <pc:sldMk cId="589343931" sldId="429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2.072" v="2342" actId="20577"/>
        <pc:sldMkLst>
          <pc:docMk/>
          <pc:sldMk cId="2949328862" sldId="430"/>
        </pc:sldMkLst>
        <pc:spChg chg="mod">
          <ac:chgData name="Joshua Gross" userId="7bb6a70e-9d37-46e4-96de-748557707bd0" providerId="ADAL" clId="{C167259B-8629-4782-A60C-F3EC4D72A2DB}" dt="2023-08-30T12:58:02.072" v="2342" actId="20577"/>
          <ac:spMkLst>
            <pc:docMk/>
            <pc:sldMk cId="2949328862" sldId="430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06.944" v="2346" actId="20577"/>
        <pc:sldMkLst>
          <pc:docMk/>
          <pc:sldMk cId="1379334051" sldId="431"/>
        </pc:sldMkLst>
        <pc:spChg chg="mod">
          <ac:chgData name="Joshua Gross" userId="7bb6a70e-9d37-46e4-96de-748557707bd0" providerId="ADAL" clId="{C167259B-8629-4782-A60C-F3EC4D72A2DB}" dt="2023-08-30T12:58:06.944" v="2346" actId="20577"/>
          <ac:spMkLst>
            <pc:docMk/>
            <pc:sldMk cId="1379334051" sldId="431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0.593" v="2354" actId="20577"/>
        <pc:sldMkLst>
          <pc:docMk/>
          <pc:sldMk cId="2461436268" sldId="432"/>
        </pc:sldMkLst>
        <pc:spChg chg="mod">
          <ac:chgData name="Joshua Gross" userId="7bb6a70e-9d37-46e4-96de-748557707bd0" providerId="ADAL" clId="{C167259B-8629-4782-A60C-F3EC4D72A2DB}" dt="2023-08-30T12:58:10.593" v="2354" actId="20577"/>
          <ac:spMkLst>
            <pc:docMk/>
            <pc:sldMk cId="2461436268" sldId="432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17.264" v="2356" actId="20577"/>
        <pc:sldMkLst>
          <pc:docMk/>
          <pc:sldMk cId="3911207699" sldId="433"/>
        </pc:sldMkLst>
        <pc:spChg chg="mod">
          <ac:chgData name="Joshua Gross" userId="7bb6a70e-9d37-46e4-96de-748557707bd0" providerId="ADAL" clId="{C167259B-8629-4782-A60C-F3EC4D72A2DB}" dt="2023-08-30T12:58:17.264" v="2356" actId="20577"/>
          <ac:spMkLst>
            <pc:docMk/>
            <pc:sldMk cId="3911207699" sldId="43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24.456" v="2364" actId="20577"/>
        <pc:sldMkLst>
          <pc:docMk/>
          <pc:sldMk cId="1815901735" sldId="434"/>
        </pc:sldMkLst>
        <pc:spChg chg="mod">
          <ac:chgData name="Joshua Gross" userId="7bb6a70e-9d37-46e4-96de-748557707bd0" providerId="ADAL" clId="{C167259B-8629-4782-A60C-F3EC4D72A2DB}" dt="2023-08-30T12:58:24.456" v="2364" actId="20577"/>
          <ac:spMkLst>
            <pc:docMk/>
            <pc:sldMk cId="1815901735" sldId="434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8:32.936" v="2366" actId="20577"/>
        <pc:sldMkLst>
          <pc:docMk/>
          <pc:sldMk cId="3366586016" sldId="435"/>
        </pc:sldMkLst>
        <pc:spChg chg="mod">
          <ac:chgData name="Joshua Gross" userId="7bb6a70e-9d37-46e4-96de-748557707bd0" providerId="ADAL" clId="{C167259B-8629-4782-A60C-F3EC4D72A2DB}" dt="2023-08-30T12:58:32.936" v="2366" actId="20577"/>
          <ac:spMkLst>
            <pc:docMk/>
            <pc:sldMk cId="3366586016" sldId="435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C167259B-8629-4782-A60C-F3EC4D72A2DB}" dt="2023-08-30T12:59:06.800" v="2389" actId="20577"/>
        <pc:sldMkLst>
          <pc:docMk/>
          <pc:sldMk cId="2184192235" sldId="436"/>
        </pc:sldMkLst>
        <pc:spChg chg="mod">
          <ac:chgData name="Joshua Gross" userId="7bb6a70e-9d37-46e4-96de-748557707bd0" providerId="ADAL" clId="{C167259B-8629-4782-A60C-F3EC4D72A2DB}" dt="2023-08-30T12:59:06.800" v="2389" actId="20577"/>
          <ac:spMkLst>
            <pc:docMk/>
            <pc:sldMk cId="2184192235" sldId="436"/>
            <ac:spMk id="3" creationId="{FEABDA02-F95F-487E-9FF3-B4E09EF782C3}"/>
          </ac:spMkLst>
        </pc:spChg>
      </pc:sldChg>
      <pc:sldChg chg="add">
        <pc:chgData name="Joshua Gross" userId="7bb6a70e-9d37-46e4-96de-748557707bd0" providerId="ADAL" clId="{C167259B-8629-4782-A60C-F3EC4D72A2DB}" dt="2023-08-30T13:05:13.680" v="2390"/>
        <pc:sldMkLst>
          <pc:docMk/>
          <pc:sldMk cId="3392020700" sldId="437"/>
        </pc:sldMkLst>
      </pc:sldChg>
      <pc:sldChg chg="modSp add">
        <pc:chgData name="Joshua Gross" userId="7bb6a70e-9d37-46e4-96de-748557707bd0" providerId="ADAL" clId="{C167259B-8629-4782-A60C-F3EC4D72A2DB}" dt="2023-08-30T13:05:52.880" v="2392" actId="20577"/>
        <pc:sldMkLst>
          <pc:docMk/>
          <pc:sldMk cId="558332951" sldId="438"/>
        </pc:sldMkLst>
        <pc:spChg chg="mod">
          <ac:chgData name="Joshua Gross" userId="7bb6a70e-9d37-46e4-96de-748557707bd0" providerId="ADAL" clId="{C167259B-8629-4782-A60C-F3EC4D72A2DB}" dt="2023-08-30T13:05:52.880" v="2392" actId="20577"/>
          <ac:spMkLst>
            <pc:docMk/>
            <pc:sldMk cId="558332951" sldId="438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03.050" v="2577" actId="20577"/>
        <pc:sldMkLst>
          <pc:docMk/>
          <pc:sldMk cId="2271196185" sldId="439"/>
        </pc:sldMkLst>
        <pc:spChg chg="mod">
          <ac:chgData name="Joshua Gross" userId="7bb6a70e-9d37-46e4-96de-748557707bd0" providerId="ADAL" clId="{C167259B-8629-4782-A60C-F3EC4D72A2DB}" dt="2023-08-30T13:10:03.050" v="2577" actId="20577"/>
          <ac:spMkLst>
            <pc:docMk/>
            <pc:sldMk cId="2271196185" sldId="439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6:51.856" v="2395" actId="1076"/>
          <ac:graphicFrameMkLst>
            <pc:docMk/>
            <pc:sldMk cId="2271196185" sldId="439"/>
            <ac:graphicFrameMk id="4" creationId="{6BC4BA0E-9BE7-4B91-8528-078597C15D16}"/>
          </ac:graphicFrameMkLst>
        </pc:graphicFrameChg>
      </pc:sldChg>
      <pc:sldChg chg="modSp add del">
        <pc:chgData name="Joshua Gross" userId="7bb6a70e-9d37-46e4-96de-748557707bd0" providerId="ADAL" clId="{C167259B-8629-4782-A60C-F3EC4D72A2DB}" dt="2023-08-30T13:08:45.853" v="2516" actId="2696"/>
        <pc:sldMkLst>
          <pc:docMk/>
          <pc:sldMk cId="1458653933" sldId="440"/>
        </pc:sldMkLst>
        <pc:spChg chg="mod">
          <ac:chgData name="Joshua Gross" userId="7bb6a70e-9d37-46e4-96de-748557707bd0" providerId="ADAL" clId="{C167259B-8629-4782-A60C-F3EC4D72A2DB}" dt="2023-08-30T13:08:42.866" v="2515" actId="20577"/>
          <ac:spMkLst>
            <pc:docMk/>
            <pc:sldMk cId="1458653933" sldId="440"/>
            <ac:spMk id="3" creationId="{FEABDA02-F95F-487E-9FF3-B4E09EF782C3}"/>
          </ac:spMkLst>
        </pc:spChg>
      </pc:sldChg>
      <pc:sldChg chg="addSp modSp add">
        <pc:chgData name="Joshua Gross" userId="7bb6a70e-9d37-46e4-96de-748557707bd0" providerId="ADAL" clId="{C167259B-8629-4782-A60C-F3EC4D72A2DB}" dt="2023-08-30T13:10:46.292" v="2620" actId="20577"/>
        <pc:sldMkLst>
          <pc:docMk/>
          <pc:sldMk cId="1789680495" sldId="440"/>
        </pc:sldMkLst>
        <pc:spChg chg="mod">
          <ac:chgData name="Joshua Gross" userId="7bb6a70e-9d37-46e4-96de-748557707bd0" providerId="ADAL" clId="{C167259B-8629-4782-A60C-F3EC4D72A2DB}" dt="2023-08-30T13:10:46.292" v="2620" actId="20577"/>
          <ac:spMkLst>
            <pc:docMk/>
            <pc:sldMk cId="1789680495" sldId="440"/>
            <ac:spMk id="3" creationId="{FEABDA02-F95F-487E-9FF3-B4E09EF782C3}"/>
          </ac:spMkLst>
        </pc:spChg>
        <pc:graphicFrameChg chg="add mod">
          <ac:chgData name="Joshua Gross" userId="7bb6a70e-9d37-46e4-96de-748557707bd0" providerId="ADAL" clId="{C167259B-8629-4782-A60C-F3EC4D72A2DB}" dt="2023-08-30T13:09:28.010" v="2520" actId="1076"/>
          <ac:graphicFrameMkLst>
            <pc:docMk/>
            <pc:sldMk cId="1789680495" sldId="440"/>
            <ac:graphicFrameMk id="4" creationId="{606215A6-CBBC-4013-9399-AAC8ADB734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Representing Numbers in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16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binary to decimal:</a:t>
            </a:r>
          </a:p>
          <a:p>
            <a:pPr lvl="1"/>
            <a:r>
              <a:rPr lang="en-US" dirty="0"/>
              <a:t>1101b</a:t>
            </a:r>
          </a:p>
          <a:p>
            <a:pPr lvl="1"/>
            <a:r>
              <a:rPr lang="en-US" dirty="0"/>
              <a:t>10101b</a:t>
            </a:r>
          </a:p>
          <a:p>
            <a:pPr lvl="1"/>
            <a:r>
              <a:rPr lang="en-US" dirty="0"/>
              <a:t>110011b</a:t>
            </a:r>
          </a:p>
          <a:p>
            <a:pPr lvl="1"/>
            <a:r>
              <a:rPr lang="en-US" dirty="0"/>
              <a:t>1000000b</a:t>
            </a:r>
          </a:p>
          <a:p>
            <a:pPr lvl="1"/>
            <a:r>
              <a:rPr lang="en-US" dirty="0"/>
              <a:t>10101011b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59183"/>
              </p:ext>
            </p:extLst>
          </p:nvPr>
        </p:nvGraphicFramePr>
        <p:xfrm>
          <a:off x="8181128" y="330347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96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9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5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22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1692"/>
              </p:ext>
            </p:extLst>
          </p:nvPr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383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7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704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571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66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183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79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03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61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502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618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695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59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Highest power of 2 less than or equal to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n-US" dirty="0"/>
              <a:t>Now compare 5 to all smaller powers of 2</a:t>
            </a:r>
          </a:p>
          <a:p>
            <a:r>
              <a:rPr lang="en-US" dirty="0"/>
              <a:t>5 &lt; 16, so write a 0</a:t>
            </a:r>
          </a:p>
          <a:p>
            <a:r>
              <a:rPr lang="en-US" dirty="0"/>
              <a:t>5 &lt; 8, so write a 0</a:t>
            </a:r>
          </a:p>
          <a:p>
            <a:r>
              <a:rPr lang="en-US" dirty="0"/>
              <a:t>5 &gt; 4, so write a 1 and subtract 4 from 5</a:t>
            </a:r>
          </a:p>
          <a:p>
            <a:r>
              <a:rPr lang="en-US" dirty="0"/>
              <a:t>1 &lt; 2, so write a 0</a:t>
            </a:r>
          </a:p>
          <a:p>
            <a:r>
              <a:rPr lang="en-US" dirty="0"/>
              <a:t>1 == 1, so write a 1 and subtract 1 from 1; decimal value = 0, so we’re done!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65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37d to binary</a:t>
            </a:r>
          </a:p>
          <a:p>
            <a:r>
              <a:rPr lang="en-US" dirty="0"/>
              <a:t>37d = 100101b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63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124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484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06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52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704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7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69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05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2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4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</a:t>
            </a:r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027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so write a 1 and subtract: 91 – 64 = 27</a:t>
            </a:r>
          </a:p>
          <a:p>
            <a:r>
              <a:rPr lang="en-US" dirty="0"/>
              <a:t>27 &lt; 32, so write a 0</a:t>
            </a:r>
          </a:p>
          <a:p>
            <a:r>
              <a:rPr lang="en-US" dirty="0"/>
              <a:t>27 &gt; 16, so write a 1 and subtract: 27 – 16 = 11</a:t>
            </a:r>
          </a:p>
          <a:p>
            <a:r>
              <a:rPr lang="en-US" dirty="0"/>
              <a:t>11 &gt; 8, so write a 1 and subtract: 11 – 8 = 3</a:t>
            </a:r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338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51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1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49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4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599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11011011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310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Highest power of 2 less than or equal to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so write a 1 and subtract: 11 – 8 = 3</a:t>
            </a:r>
          </a:p>
          <a:p>
            <a:r>
              <a:rPr lang="en-US" dirty="0"/>
              <a:t>3 &lt; 4, so write a 0</a:t>
            </a:r>
          </a:p>
          <a:p>
            <a:r>
              <a:rPr lang="en-US" dirty="0"/>
              <a:t>3 &gt; 2, so write a 1 and subtract: 3 – 2 = 1</a:t>
            </a:r>
          </a:p>
          <a:p>
            <a:r>
              <a:rPr lang="en-US" dirty="0"/>
              <a:t>1 == 1, so write a 1 and subtract: 1 – 1 = 0</a:t>
            </a:r>
          </a:p>
          <a:p>
            <a:r>
              <a:rPr lang="en-US" dirty="0"/>
              <a:t>Decimal value is now 0, so we’re done!</a:t>
            </a:r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337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219d to binary</a:t>
            </a:r>
          </a:p>
          <a:p>
            <a:r>
              <a:rPr lang="en-US" dirty="0"/>
              <a:t>219d = 11011011b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382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610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06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623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64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91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9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97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01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782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197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4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136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84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39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88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3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62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0769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17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Highest power of 2 less than or equal to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to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86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Example: Convert 128d to binary</a:t>
            </a:r>
          </a:p>
          <a:p>
            <a:r>
              <a:rPr lang="en-US" dirty="0"/>
              <a:t>128d = 10000000b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922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9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39357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decimal to binary?</a:t>
            </a:r>
          </a:p>
          <a:p>
            <a:pPr lvl="1"/>
            <a:r>
              <a:rPr lang="en-US" dirty="0"/>
              <a:t>Algorithm for converting from decimal to binary: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highest power of 2 equal to or less than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that power of 2 from the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a 0 for every power of 2 larger than your new decimal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1-4 until your decimal value is 0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Convert the following from decimal to binary:</a:t>
            </a:r>
          </a:p>
          <a:p>
            <a:pPr lvl="1"/>
            <a:r>
              <a:rPr lang="en-US" dirty="0"/>
              <a:t>8d; 63d; 149d; 237d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4006"/>
              </p:ext>
            </p:extLst>
          </p:nvPr>
        </p:nvGraphicFramePr>
        <p:xfrm>
          <a:off x="8449576" y="2354130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run out of digits to use, so we go back to the beginning after prepending a digit: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r>
              <a:rPr lang="en-US" dirty="0"/>
              <a:t>Question: How do computers represent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7348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76090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  <a:p>
            <a:pPr lvl="1"/>
            <a:r>
              <a:rPr lang="en-US" dirty="0"/>
              <a:t>Seek out a direct way to convert without counting</a:t>
            </a:r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in the “ones” place 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n-US" dirty="0"/>
              <a:t>The same is true in binary 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Powers of two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3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207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A0017-AA77-4379-A737-2874EF0D50A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10598</Words>
  <Application>Microsoft Office PowerPoint</Application>
  <PresentationFormat>Widescreen</PresentationFormat>
  <Paragraphs>3415</Paragraphs>
  <Slides>176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0" baseType="lpstr">
      <vt:lpstr>Arial</vt:lpstr>
      <vt:lpstr>Calibri</vt:lpstr>
      <vt:lpstr>Calibri Light</vt:lpstr>
      <vt:lpstr>Office Theme</vt:lpstr>
      <vt:lpstr>Lecture 3</vt:lpstr>
      <vt:lpstr>Review</vt:lpstr>
      <vt:lpstr>Review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Binary to Decimal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17</cp:revision>
  <dcterms:created xsi:type="dcterms:W3CDTF">2023-08-29T13:02:00Z</dcterms:created>
  <dcterms:modified xsi:type="dcterms:W3CDTF">2023-08-30T13:10:59Z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