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10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Introduction to JavaScript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JS in a Web Browser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order to run JS in a browser, it must be included in an HTML file.</a:t>
            </a:r>
            <a:endParaRPr lang="en-US"/>
          </a:p>
          <a:p>
            <a:pPr lvl="1"/>
            <a:r>
              <a:rPr lang="en-US"/>
              <a:t>Either </a:t>
            </a:r>
            <a:r>
              <a:rPr lang="en-US">
                <a:sym typeface="+mn-ea"/>
              </a:rPr>
              <a:t>inline</a:t>
            </a:r>
            <a:r>
              <a:rPr lang="en-US"/>
              <a:t>, external, or internal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Internal Solution (in a .HTML file):</a:t>
            </a:r>
            <a:endParaRPr lang="en-US"/>
          </a:p>
          <a:p>
            <a:pPr marL="457200" lvl="1" indent="0">
              <a:buNone/>
            </a:pPr>
            <a:r>
              <a:rPr lang="en-US"/>
              <a:t>&lt;script&gt;</a:t>
            </a:r>
            <a:endParaRPr lang="en-US"/>
          </a:p>
          <a:p>
            <a:pPr marL="457200" lvl="1" indent="457200">
              <a:buNone/>
            </a:pPr>
            <a:r>
              <a:rPr lang="en-US"/>
              <a:t>console.log(“Hello, World!”);</a:t>
            </a:r>
            <a:endParaRPr lang="en-US"/>
          </a:p>
          <a:p>
            <a:pPr marL="457200" lvl="1" indent="0">
              <a:buNone/>
            </a:pPr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JS in a Web Browser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After typing the console statement into a blank .html and opening it, we see: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2576830"/>
            <a:ext cx="63912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JS in a Web Browser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After typing the console statement into a blank .html and opening it, we see: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85" y="2673350"/>
            <a:ext cx="6391275" cy="360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25715" y="3805555"/>
            <a:ext cx="4064000" cy="146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Where’s the message?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JS in a Web Browser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After typing the console statement into a blank .html and opening it, we see: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85" y="2673350"/>
            <a:ext cx="6391275" cy="360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25715" y="3805555"/>
            <a:ext cx="4064000" cy="146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Where’s the message?</a:t>
            </a:r>
            <a:endParaRPr lang="en-US"/>
          </a:p>
          <a:p>
            <a:pPr indent="457200"/>
            <a:r>
              <a:rPr lang="en-US"/>
              <a:t>- The message is displayed in the </a:t>
            </a:r>
            <a:r>
              <a:rPr lang="en-US" i="1"/>
              <a:t>console</a:t>
            </a:r>
            <a:r>
              <a:rPr lang="en-US"/>
              <a:t>, but what we view by default is the </a:t>
            </a:r>
            <a:r>
              <a:rPr lang="en-US" i="1"/>
              <a:t>window</a:t>
            </a:r>
            <a:endParaRPr lang="en-US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Anatomy of a Web Browser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Anatomy of a Web Browser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40800" y="398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Where’s the console??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Anatomy of a Web Browser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40800" y="3980815"/>
            <a:ext cx="3065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Where’s the console??</a:t>
            </a:r>
            <a:endParaRPr lang="en-US"/>
          </a:p>
          <a:p>
            <a:pPr indent="457200"/>
            <a:r>
              <a:rPr lang="en-US"/>
              <a:t>- The console is hidden by default but is viewable by hitting the F12 button.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Anatomy of a Web Browser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1542415"/>
            <a:ext cx="6267450" cy="36271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8670290" y="1998345"/>
            <a:ext cx="291465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7853680" y="3793490"/>
            <a:ext cx="3924300" cy="5632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Webpage Console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Writing to the console is good for troubleshooting purposes, but not great when trying to display information to a normal user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Writing to the console is good for troubleshooting purposes, but not great when trying to display information to a normal user </a:t>
            </a:r>
            <a:endParaRPr lang="en-US"/>
          </a:p>
          <a:p>
            <a:r>
              <a:rPr lang="en-US"/>
              <a:t>Writing to the body of a document is more involved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it?	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JavaScript (JS) is a programming language used in a wide range of programs, including both web and game design.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Writing to the console is good for troubleshooting purposes, but not great when trying to display information to a normal user </a:t>
            </a:r>
            <a:endParaRPr lang="en-US"/>
          </a:p>
          <a:p>
            <a:r>
              <a:rPr lang="en-US"/>
              <a:t>Writing to the body of a document is more involved</a:t>
            </a:r>
            <a:endParaRPr lang="en-US"/>
          </a:p>
          <a:p>
            <a:r>
              <a:rPr lang="en-US"/>
              <a:t>Things needed to write to the body of a document:</a:t>
            </a:r>
            <a:endParaRPr lang="en-US"/>
          </a:p>
          <a:p>
            <a:pPr lvl="1"/>
            <a:r>
              <a:rPr lang="en-US"/>
              <a:t>A body</a:t>
            </a:r>
            <a:endParaRPr lang="en-US"/>
          </a:p>
          <a:p>
            <a:pPr lvl="1"/>
            <a:r>
              <a:rPr lang="en-US"/>
              <a:t>Information to write ex. “Hello, World”</a:t>
            </a:r>
            <a:endParaRPr lang="en-US"/>
          </a:p>
          <a:p>
            <a:pPr lvl="1"/>
            <a:r>
              <a:rPr lang="en-US"/>
              <a:t>An element ex. p, b, div, etc.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Example: Set the contents of a paragraph with an id of “writehere” to “Hello, World!”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&lt;p id=”writehere”&gt;&lt;/p&gt;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/>
              <a:t>let pText = document.getElementById(“writehere”);</a:t>
            </a:r>
            <a:endParaRPr lang="en-US"/>
          </a:p>
          <a:p>
            <a:pPr marL="0" indent="457200">
              <a:buNone/>
            </a:pPr>
            <a:r>
              <a:rPr lang="en-US"/>
              <a:t>pText.innerHTML = “Hello, World!”</a:t>
            </a: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22280" cy="4351655"/>
          </a:xfrm>
        </p:spPr>
        <p:txBody>
          <a:bodyPr/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 new JS script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p>
            <a:r>
              <a:rPr lang="en-US"/>
              <a:t>Example: Set the contents of a paragraph with an id of “writehere” to “Hello, World!”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p>
            <a:r>
              <a:rPr lang="en-US"/>
              <a:t>Example: Set the contents of a </a:t>
            </a:r>
            <a:r>
              <a:rPr lang="en-US"/>
              <a:t>paragraph with an id of “writehere”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&lt;p id=”writehere”&gt;&lt;/p&gt;</a:t>
            </a:r>
            <a:endParaRPr lang="en-US" b="1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p>
            <a:r>
              <a:rPr lang="en-US"/>
              <a:t>Example: Set the contents of a </a:t>
            </a:r>
            <a:r>
              <a:rPr lang="en-US" b="1"/>
              <a:t>paragraph </a:t>
            </a:r>
            <a:r>
              <a:rPr lang="en-US"/>
              <a:t>with an id of “writehere”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&lt;p</a:t>
            </a:r>
            <a:r>
              <a:rPr lang="en-US"/>
              <a:t> id=”writehere”</a:t>
            </a:r>
            <a:r>
              <a:rPr lang="en-US" b="1"/>
              <a:t>&gt;&lt;/p&gt;</a:t>
            </a:r>
            <a:endParaRPr lang="en-US" b="1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p>
            <a:r>
              <a:rPr lang="en-US"/>
              <a:t>Example: Set the contents of a paragraph with an </a:t>
            </a:r>
            <a:r>
              <a:rPr lang="en-US" b="1"/>
              <a:t>id </a:t>
            </a:r>
            <a:r>
              <a:rPr lang="en-US"/>
              <a:t>of “writehere”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id=</a:t>
            </a:r>
            <a:r>
              <a:rPr lang="en-US"/>
              <a:t>”writehere”</a:t>
            </a:r>
            <a:r>
              <a:rPr lang="en-US"/>
              <a:t>&gt;&lt;/p&gt;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</a:t>
            </a:r>
            <a:r>
              <a:rPr lang="en-US" b="1"/>
              <a:t>“</a:t>
            </a:r>
            <a:r>
              <a:rPr lang="en-US" b="1"/>
              <a:t>writehere”</a:t>
            </a:r>
            <a:r>
              <a:rPr lang="en-US"/>
              <a:t>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</a:t>
            </a:r>
            <a:r>
              <a:rPr lang="en-US" b="1"/>
              <a:t>”</a:t>
            </a:r>
            <a:r>
              <a:rPr lang="en-US" b="1"/>
              <a:t>writehere”</a:t>
            </a:r>
            <a:r>
              <a:rPr lang="en-US"/>
              <a:t>&gt;&lt;/p&gt;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 b="1"/>
              <a:t>&lt;script&gt;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&lt;/script&gt;</a:t>
            </a:r>
            <a:endParaRPr lang="en-US" b="1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>
                <a:sym typeface="+mn-ea"/>
              </a:rPr>
              <a:t>Create a new JS script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 b="1"/>
              <a:t>let pElement = document.getElementById(“writehere”);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“Hello, World” in JS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console.log(“Hello, world!”);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/>
              <a:t>let pElement = </a:t>
            </a:r>
            <a:r>
              <a:rPr lang="en-US" sz="2000" b="1"/>
              <a:t>document.getElementById(“writehere”);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</a:t>
            </a:r>
            <a:r>
              <a:rPr lang="en-US" b="1">
                <a:sym typeface="+mn-ea"/>
              </a:rPr>
              <a:t>reference</a:t>
            </a:r>
            <a:r>
              <a:rPr lang="en-US">
                <a:sym typeface="+mn-ea"/>
              </a:rPr>
              <a:t>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/>
              <a:t>let pElement = document.getElementById(</a:t>
            </a:r>
            <a:r>
              <a:rPr lang="en-US" sz="2000" b="1"/>
              <a:t>“writehere”</a:t>
            </a:r>
            <a:r>
              <a:rPr lang="en-US" sz="2000"/>
              <a:t>);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</a:t>
            </a:r>
            <a:r>
              <a:rPr lang="en-US">
                <a:sym typeface="+mn-ea"/>
              </a:rPr>
              <a:t>reference to the element to write in </a:t>
            </a:r>
            <a:r>
              <a:rPr lang="en-US" b="1">
                <a:sym typeface="+mn-ea"/>
              </a:rPr>
              <a:t>via it’s id</a:t>
            </a:r>
            <a:r>
              <a:rPr lang="en-US">
                <a:sym typeface="+mn-ea"/>
              </a:rPr>
              <a:t>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 b="1"/>
              <a:t>let pElement =</a:t>
            </a:r>
            <a:r>
              <a:rPr lang="en-US" sz="2000"/>
              <a:t> document.getElementById(</a:t>
            </a:r>
            <a:r>
              <a:rPr lang="en-US" sz="2000"/>
              <a:t>“writehere”);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</a:t>
            </a:r>
            <a:r>
              <a:rPr lang="en-US" b="1">
                <a:sym typeface="+mn-ea"/>
              </a:rPr>
              <a:t>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/>
              <a:t>let pElement = document.getElementById(</a:t>
            </a:r>
            <a:r>
              <a:rPr lang="en-US" sz="2000"/>
              <a:t>“writehere”);</a:t>
            </a:r>
            <a:endParaRPr lang="en-US" sz="2000"/>
          </a:p>
          <a:p>
            <a:pPr marL="0" indent="457200">
              <a:buNone/>
            </a:pPr>
            <a:r>
              <a:rPr lang="en-US" sz="2000" b="1"/>
              <a:t>pElement.innerHTML = “Hello, World!”;</a:t>
            </a:r>
            <a:endParaRPr lang="en-US" sz="2000" b="1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 b="1"/>
              <a:t>Set the innerHTML property of the element to the text to write to the page</a:t>
            </a:r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/>
              <a:t>let pElement = document.getElementById(</a:t>
            </a:r>
            <a:r>
              <a:rPr lang="en-US" sz="2000"/>
              <a:t>“writehere”);</a:t>
            </a:r>
            <a:endParaRPr lang="en-US" sz="2000"/>
          </a:p>
          <a:p>
            <a:pPr marL="0" indent="457200">
              <a:buNone/>
            </a:pPr>
            <a:r>
              <a:rPr lang="en-US" sz="2000"/>
              <a:t>pElement</a:t>
            </a:r>
            <a:r>
              <a:rPr lang="en-US" sz="2000" b="1"/>
              <a:t>.innerHTML</a:t>
            </a:r>
            <a:r>
              <a:rPr lang="en-US" sz="2000"/>
              <a:t> = “Hello, World!”;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</a:t>
            </a:r>
            <a:r>
              <a:rPr lang="en-US" b="1"/>
              <a:t>innerHTML property</a:t>
            </a:r>
            <a:r>
              <a:rPr lang="en-US"/>
              <a:t> of 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/>
              <a:t>let pElement = document.getElementById(</a:t>
            </a:r>
            <a:r>
              <a:rPr lang="en-US" sz="2000"/>
              <a:t>“writehere”);</a:t>
            </a:r>
            <a:endParaRPr lang="en-US" sz="2000"/>
          </a:p>
          <a:p>
            <a:pPr marL="0" indent="457200">
              <a:buNone/>
            </a:pPr>
            <a:r>
              <a:rPr lang="en-US" sz="2000" b="1"/>
              <a:t>pElement</a:t>
            </a:r>
            <a:r>
              <a:rPr lang="en-US" sz="2000"/>
              <a:t>.innerHTML = “Hello, World!”;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</a:t>
            </a:r>
            <a:r>
              <a:rPr lang="en-US" b="1"/>
              <a:t>the element</a:t>
            </a:r>
            <a:r>
              <a:rPr lang="en-US"/>
              <a:t>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/>
              <a:t>let pElement = document.getElementById(</a:t>
            </a:r>
            <a:r>
              <a:rPr lang="en-US" sz="2000"/>
              <a:t>“writehere”);</a:t>
            </a:r>
            <a:endParaRPr lang="en-US" sz="2000"/>
          </a:p>
          <a:p>
            <a:pPr marL="0" indent="457200">
              <a:buNone/>
            </a:pPr>
            <a:r>
              <a:rPr lang="en-US" sz="2000"/>
              <a:t>pElement.innerHTML = </a:t>
            </a:r>
            <a:r>
              <a:rPr lang="en-US" sz="2000" b="1"/>
              <a:t>“Hello, World!”</a:t>
            </a:r>
            <a:r>
              <a:rPr lang="en-US" sz="2000"/>
              <a:t>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 b="1"/>
              <a:t>Set</a:t>
            </a:r>
            <a:r>
              <a:rPr lang="en-US"/>
              <a:t> the innerHTML property of the element </a:t>
            </a:r>
            <a:r>
              <a:rPr lang="en-US" b="1"/>
              <a:t>to the text</a:t>
            </a:r>
            <a:r>
              <a:rPr lang="en-US"/>
              <a:t> to write to the page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 lnSpcReduction="10000"/>
          </a:bodyPr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</a:t>
            </a:r>
            <a:r>
              <a:rPr lang="en-US"/>
              <a:t>writehere” to “Hello, World!”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</a:t>
            </a:r>
            <a:r>
              <a:rPr lang="en-US"/>
              <a:t>writehere”&gt;&lt;/p&gt;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457200">
              <a:buNone/>
            </a:pPr>
            <a:r>
              <a:rPr lang="en-US" sz="2000"/>
              <a:t>let pElement = document.getElementById(</a:t>
            </a:r>
            <a:r>
              <a:rPr lang="en-US" sz="2000"/>
              <a:t>“writehere”);</a:t>
            </a:r>
            <a:endParaRPr lang="en-US" sz="2000"/>
          </a:p>
          <a:p>
            <a:pPr marL="0" indent="457200">
              <a:buNone/>
            </a:pPr>
            <a:r>
              <a:rPr lang="en-US" sz="2000"/>
              <a:t>pElement.innerHTML = “Hello, World!”;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</a:t>
            </a:r>
            <a:r>
              <a:rPr lang="en-US"/>
              <a:t>the element to the text to write to the page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825" y="4694555"/>
            <a:ext cx="5400675" cy="2105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4660" y="5696585"/>
            <a:ext cx="276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“Hello, World” now in the body of the document, not in the console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p>
            <a:r>
              <a:rPr lang="en-US"/>
              <a:t>Exercises</a:t>
            </a:r>
            <a:endParaRPr lang="en-US"/>
          </a:p>
          <a:p>
            <a:pPr lvl="1"/>
            <a:r>
              <a:rPr lang="en-US"/>
              <a:t>Set the contents of a div with an id of “container” to “You can’t contain me!”</a:t>
            </a:r>
            <a:endParaRPr lang="en-US"/>
          </a:p>
          <a:p>
            <a:pPr lvl="1"/>
            <a:r>
              <a:rPr lang="en-US"/>
              <a:t>Set the contents of a span with an id of “name” to “Scott Calvin”</a:t>
            </a:r>
            <a:endParaRPr lang="en-US"/>
          </a:p>
          <a:p>
            <a:pPr lvl="1"/>
            <a:r>
              <a:rPr lang="en-US"/>
              <a:t>Set the contents of a paragraph with an id of “part1” to “Wait until the second half...” Then, print “...when the curtain falls!” to the console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</a:t>
            </a:r>
            <a:r>
              <a:rPr lang="en-US"/>
              <a:t>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p>
            <a:r>
              <a:rPr lang="en-US"/>
              <a:t>Exercises</a:t>
            </a:r>
            <a:endParaRPr lang="en-US"/>
          </a:p>
          <a:p>
            <a:pPr lvl="1"/>
            <a:r>
              <a:rPr lang="en-US"/>
              <a:t>Set the contents of a div with an id of “container” to “You can’t contain me!”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id=”container”&gt;&lt;/div&gt;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&lt;script&gt;</a:t>
            </a:r>
            <a:endParaRPr lang="en-US"/>
          </a:p>
          <a:p>
            <a:pPr marL="457200" lvl="1" indent="457200">
              <a:buNone/>
            </a:pPr>
            <a:r>
              <a:rPr lang="en-US" sz="2000"/>
              <a:t>let divElement = document.getElementById(“container”);</a:t>
            </a:r>
            <a:endParaRPr lang="en-US" sz="2000"/>
          </a:p>
          <a:p>
            <a:pPr marL="457200" lvl="1" indent="457200">
              <a:buNone/>
            </a:pPr>
            <a:r>
              <a:rPr lang="en-US" sz="2000"/>
              <a:t>divElement.innerHTML = “You can’t contain me!”;</a:t>
            </a:r>
            <a:endParaRPr lang="en-US" sz="2000"/>
          </a:p>
          <a:p>
            <a:pPr marL="457200" lvl="1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</a:t>
            </a:r>
            <a:r>
              <a:rPr lang="en-US"/>
              <a:t>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“Hello, World” in JS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console</a:t>
            </a:r>
            <a:r>
              <a:rPr lang="en-US"/>
              <a:t>.log(“Hello, world!”);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console: </a:t>
            </a:r>
            <a:r>
              <a:rPr lang="en-US"/>
              <a:t>where the information will be displayed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p>
            <a:r>
              <a:rPr lang="en-US"/>
              <a:t>Exercises</a:t>
            </a:r>
            <a:endParaRPr lang="en-US"/>
          </a:p>
          <a:p>
            <a:pPr lvl="1"/>
            <a:r>
              <a:rPr lang="en-US"/>
              <a:t>Set the contents of a span with an id of “name” to “Scott Calvin”</a:t>
            </a:r>
            <a:endParaRPr lang="en-US"/>
          </a:p>
          <a:p>
            <a:pPr marL="457200" lvl="1" indent="0">
              <a:buNone/>
            </a:pPr>
            <a:r>
              <a:rPr lang="en-US"/>
              <a:t>&lt;span id=”name”&gt;&lt;/span&gt;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&lt;script&gt;</a:t>
            </a:r>
            <a:endParaRPr lang="en-US"/>
          </a:p>
          <a:p>
            <a:pPr marL="457200" lvl="1" indent="457200">
              <a:buNone/>
            </a:pPr>
            <a:r>
              <a:rPr lang="en-US" sz="2000"/>
              <a:t>let spanElement = document.getElementById(“name”);</a:t>
            </a:r>
            <a:endParaRPr lang="en-US" sz="2000"/>
          </a:p>
          <a:p>
            <a:pPr marL="457200" lvl="1" indent="457200">
              <a:buNone/>
            </a:pPr>
            <a:r>
              <a:rPr lang="en-US" sz="2000"/>
              <a:t>spanElement.innerHTML = “Scott Calvin!”;</a:t>
            </a:r>
            <a:endParaRPr lang="en-US" sz="2000"/>
          </a:p>
          <a:p>
            <a:pPr marL="457200" lvl="1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</a:t>
            </a:r>
            <a:r>
              <a:rPr lang="en-US"/>
              <a:t>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to the Body (Document)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p>
            <a:r>
              <a:rPr lang="en-US"/>
              <a:t>Exercises</a:t>
            </a:r>
            <a:endParaRPr lang="en-US"/>
          </a:p>
          <a:p>
            <a:pPr lvl="1"/>
            <a:r>
              <a:rPr lang="en-US"/>
              <a:t>Set the contents of a paragraph with an id of “part1” to “Wait until the second half...” Then, print “...when the curtain falls!” to the console</a:t>
            </a:r>
            <a:endParaRPr lang="en-US"/>
          </a:p>
          <a:p>
            <a:pPr marL="457200" lvl="1" indent="0">
              <a:buNone/>
            </a:pPr>
            <a:r>
              <a:rPr lang="en-US"/>
              <a:t>&lt;p id=”part1”&gt;&lt;/p&gt;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&lt;script&gt;</a:t>
            </a:r>
            <a:endParaRPr lang="en-US"/>
          </a:p>
          <a:p>
            <a:pPr marL="457200" lvl="1" indent="457200">
              <a:buNone/>
            </a:pPr>
            <a:r>
              <a:rPr lang="en-US" sz="2000"/>
              <a:t>let pElement= document.getElementById(“part1”);</a:t>
            </a:r>
            <a:endParaRPr lang="en-US" sz="2000"/>
          </a:p>
          <a:p>
            <a:pPr marL="457200" lvl="1" indent="457200">
              <a:buNone/>
            </a:pPr>
            <a:r>
              <a:rPr lang="en-US" sz="2000"/>
              <a:t>pElement.innerHTML = “Wait until the second half...”;</a:t>
            </a:r>
            <a:endParaRPr lang="en-US" sz="2000"/>
          </a:p>
          <a:p>
            <a:pPr marL="457200" lvl="1" indent="457200">
              <a:buNone/>
            </a:pPr>
            <a:r>
              <a:rPr lang="en-US" sz="2000"/>
              <a:t>console.log(“...when the curtain falls!”);</a:t>
            </a:r>
            <a:endParaRPr lang="en-US" sz="2000"/>
          </a:p>
          <a:p>
            <a:pPr marL="457200" lvl="1" indent="0">
              <a:buNone/>
            </a:pPr>
            <a:r>
              <a:rPr lang="en-US"/>
              <a:t>&lt;/script&gt;</a:t>
            </a:r>
            <a:endParaRPr lang="en-US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</a:t>
            </a:r>
            <a:r>
              <a:rPr lang="en-US"/>
              <a:t>the element to the text to write to the page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“Hello, World” in JS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console.</a:t>
            </a:r>
            <a:r>
              <a:rPr lang="en-US" b="1"/>
              <a:t>log(</a:t>
            </a:r>
            <a:r>
              <a:rPr lang="en-US"/>
              <a:t>“Hello, world!”</a:t>
            </a:r>
            <a:r>
              <a:rPr lang="en-US" b="1"/>
              <a:t>)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console</a:t>
            </a:r>
            <a:r>
              <a:rPr lang="en-US" b="1"/>
              <a:t>: </a:t>
            </a:r>
            <a:r>
              <a:rPr lang="en-US"/>
              <a:t>where the information will be displayed</a:t>
            </a:r>
            <a:endParaRPr lang="en-US"/>
          </a:p>
          <a:p>
            <a:pPr marL="0" indent="0">
              <a:buNone/>
            </a:pPr>
            <a:r>
              <a:rPr lang="en-US" b="1"/>
              <a:t>log</a:t>
            </a:r>
            <a:r>
              <a:rPr lang="en-US" b="1">
                <a:sym typeface="+mn-ea"/>
              </a:rPr>
              <a:t>(...)</a:t>
            </a:r>
            <a:r>
              <a:rPr lang="en-US" b="1"/>
              <a:t>: </a:t>
            </a:r>
            <a:r>
              <a:rPr lang="en-US"/>
              <a:t>means ‘write this information’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“Hello, World” in JS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console.log(</a:t>
            </a:r>
            <a:r>
              <a:rPr lang="en-US" b="1"/>
              <a:t>“Hello, world!”</a:t>
            </a:r>
            <a:r>
              <a:rPr lang="en-US"/>
              <a:t>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console</a:t>
            </a:r>
            <a:r>
              <a:rPr lang="en-US" b="1"/>
              <a:t>: </a:t>
            </a:r>
            <a:r>
              <a:rPr lang="en-US"/>
              <a:t>where the information will be displayed</a:t>
            </a:r>
            <a:endParaRPr lang="en-US"/>
          </a:p>
          <a:p>
            <a:pPr marL="0" indent="0">
              <a:buNone/>
            </a:pPr>
            <a:r>
              <a:rPr lang="en-US"/>
              <a:t>log(...)</a:t>
            </a:r>
            <a:r>
              <a:rPr lang="en-US" b="1"/>
              <a:t>: </a:t>
            </a:r>
            <a:r>
              <a:rPr lang="en-US"/>
              <a:t>means ‘write this information’ </a:t>
            </a:r>
            <a:endParaRPr lang="en-US"/>
          </a:p>
          <a:p>
            <a:pPr marL="0" indent="0">
              <a:buNone/>
            </a:pPr>
            <a:r>
              <a:rPr lang="en-US" b="1"/>
              <a:t>“Hello, world!”</a:t>
            </a:r>
            <a:r>
              <a:rPr lang="en-US"/>
              <a:t>: the specific information to write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“Hello, World” in JS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console.log(“Hello, world!”)</a:t>
            </a:r>
            <a:r>
              <a:rPr lang="en-US" b="1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console</a:t>
            </a:r>
            <a:r>
              <a:rPr lang="en-US" b="1"/>
              <a:t>: </a:t>
            </a:r>
            <a:r>
              <a:rPr lang="en-US"/>
              <a:t>where the information will be displayed</a:t>
            </a:r>
            <a:endParaRPr lang="en-US"/>
          </a:p>
          <a:p>
            <a:pPr marL="0" indent="0">
              <a:buNone/>
            </a:pPr>
            <a:r>
              <a:rPr lang="en-US"/>
              <a:t>log(...)</a:t>
            </a:r>
            <a:r>
              <a:rPr lang="en-US" b="1"/>
              <a:t>: </a:t>
            </a:r>
            <a:r>
              <a:rPr lang="en-US"/>
              <a:t>means ‘write this information’ </a:t>
            </a:r>
            <a:endParaRPr lang="en-US"/>
          </a:p>
          <a:p>
            <a:pPr marL="0" indent="0">
              <a:buNone/>
            </a:pPr>
            <a:r>
              <a:rPr lang="en-US"/>
              <a:t>“Hello, world!”: the specific information to write </a:t>
            </a:r>
            <a:endParaRPr lang="en-US"/>
          </a:p>
          <a:p>
            <a:pPr marL="0" indent="0">
              <a:buNone/>
            </a:pPr>
            <a:r>
              <a:rPr lang="en-US" b="1"/>
              <a:t>; </a:t>
            </a:r>
            <a:r>
              <a:rPr lang="en-US"/>
              <a:t>: marks the end of this line of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JS in a Web Browser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order to run JS in a browser, it must be included in an HTML file.</a:t>
            </a:r>
            <a:endParaRPr lang="en-US"/>
          </a:p>
          <a:p>
            <a:pPr lvl="1"/>
            <a:r>
              <a:rPr lang="en-US"/>
              <a:t>Either </a:t>
            </a:r>
            <a:r>
              <a:rPr lang="en-US">
                <a:sym typeface="+mn-ea"/>
              </a:rPr>
              <a:t>inline</a:t>
            </a:r>
            <a:r>
              <a:rPr lang="en-US"/>
              <a:t>, external, or internal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JS in a Web Browser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order to run JS in a browser, it must be included in an HTML file.</a:t>
            </a:r>
            <a:endParaRPr lang="en-US"/>
          </a:p>
          <a:p>
            <a:pPr lvl="1"/>
            <a:r>
              <a:rPr lang="en-US"/>
              <a:t>Either </a:t>
            </a:r>
            <a:r>
              <a:rPr lang="en-US">
                <a:sym typeface="+mn-ea"/>
              </a:rPr>
              <a:t>inline</a:t>
            </a:r>
            <a:r>
              <a:rPr lang="en-US"/>
              <a:t>, external, or internal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External Solution (in a separate .JS file):</a:t>
            </a:r>
            <a:endParaRPr lang="en-US"/>
          </a:p>
          <a:p>
            <a:pPr marL="457200" lvl="1" indent="0">
              <a:buNone/>
            </a:pPr>
            <a:r>
              <a:rPr lang="en-US"/>
              <a:t>console.log(“Hello, World!”);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12537</Words>
  <Application>WPS Presentation</Application>
  <PresentationFormat>Widescreen</PresentationFormat>
  <Paragraphs>440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What is it?	</vt:lpstr>
      <vt:lpstr>“Hello, World” in JS</vt:lpstr>
      <vt:lpstr>“Hello, World” in JS</vt:lpstr>
      <vt:lpstr>“Hello, World” in JS</vt:lpstr>
      <vt:lpstr>“Hello, World” in JS</vt:lpstr>
      <vt:lpstr>“Hello, World” in JS</vt:lpstr>
      <vt:lpstr>Running JS in a Web Browser</vt:lpstr>
      <vt:lpstr>Running JS in a Web Browser</vt:lpstr>
      <vt:lpstr>Running JS in a Web Browser</vt:lpstr>
      <vt:lpstr>Running JS in a Web Browser</vt:lpstr>
      <vt:lpstr>Running JS in a Web Browser</vt:lpstr>
      <vt:lpstr>Running JS in a Web Browser</vt:lpstr>
      <vt:lpstr>Anatomy of a Web Browser</vt:lpstr>
      <vt:lpstr>Anatomy of a Web Browser</vt:lpstr>
      <vt:lpstr>Anatomy of a Web Browser</vt:lpstr>
      <vt:lpstr>Anatomy of a Web Browser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Mr. Gross</dc:creator>
  <cp:lastModifiedBy>Mr. Gross</cp:lastModifiedBy>
  <cp:revision>34</cp:revision>
  <dcterms:created xsi:type="dcterms:W3CDTF">2023-10-11T00:57:07Z</dcterms:created>
  <dcterms:modified xsi:type="dcterms:W3CDTF">2023-10-11T02:21:33Z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77D0A2C2395741B1A137868164F7C8DE_11</vt:lpwstr>
  </property>
  <property fmtid="{D5CDD505-2E9C-101B-9397-08002B2CF9AE}" pid="3" name="KSOProductBuildVer">
    <vt:lpwstr>1033-12.2.0.13215</vt:lpwstr>
  </property>
</Properties>
</file>