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>
                <a:latin typeface="+mn-lt"/>
                <a:cs typeface="+mn-lt"/>
                <a:sym typeface="+mn-ea"/>
              </a:rPr>
              <a:t>Presentation 3 Project Rubric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7025" y="1825625"/>
          <a:ext cx="11702415" cy="306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lvl="1"/>
                      <a:r>
                        <a:rPr lang="en-US" sz="1400"/>
                        <a:t>3: Project includes all of the following pages: 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new items and deals currently being ran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all items</a:t>
                      </a:r>
                      <a:endParaRPr lang="en-US" sz="1400">
                        <a:sym typeface="+mn-ea"/>
                      </a:endParaRP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sale items</a:t>
                      </a:r>
                      <a:endParaRPr lang="en-US" sz="1400">
                        <a:sym typeface="+mn-ea"/>
                      </a:endParaRP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new items</a:t>
                      </a:r>
                      <a:endParaRPr lang="en-US" sz="1400">
                        <a:sym typeface="+mn-ea"/>
                      </a:endParaRP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where users can submit comments, ideas, requests, and concerns to the store owner</a:t>
                      </a:r>
                      <a:endParaRPr lang="en-US" sz="1400"/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Design and user flow of the website is intuitive and causes minimal frustration to the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up to two of the above 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Up to two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up to three of the above 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Up to five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three pages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More than five instances of poor design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102765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3913" y="369116"/>
            <a:ext cx="82442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Presentation 3 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1547</Words>
  <Application>WPS Presentation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Presentation 3 Project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Visual Layout of a Website Rubric</dc:title>
  <dc:creator>Mr. Gross</dc:creator>
  <cp:lastModifiedBy>Mr. Gross</cp:lastModifiedBy>
  <cp:revision>8</cp:revision>
  <dcterms:created xsi:type="dcterms:W3CDTF">2023-09-09T01:20:00Z</dcterms:created>
  <dcterms:modified xsi:type="dcterms:W3CDTF">2023-09-24T22:51:35Z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6D3DE0478A024D2DBEFBD8EDAE9458AC_13</vt:lpwstr>
  </property>
  <property fmtid="{D5CDD505-2E9C-101B-9397-08002B2CF9AE}" pid="3" name="KSOProductBuildVer">
    <vt:lpwstr>1033-12.2.0.13215</vt:lpwstr>
  </property>
</Properties>
</file>