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65" r:id="rId9"/>
    <p:sldId id="259" r:id="rId10"/>
    <p:sldId id="26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">
      <pc:chgData name="Joshua Gross" userId="7bb6a70e-9d37-46e4-96de-748557707bd0" providerId="ADAL" clId="{C4CD2F8B-4DF7-4CBE-9333-F4F03BBCBE6E}" dt="2023-09-26T12:13:16.347" v="1519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8:09.134" v="544" actId="478"/>
        <pc:sldMkLst>
          <pc:docMk/>
          <pc:sldMk cId="1152250863" sldId="260"/>
        </pc:sldMkLst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06.269" v="555" actId="1076"/>
        <pc:sldMkLst>
          <pc:docMk/>
          <pc:sldMk cId="1597390541" sldId="262"/>
        </pc:sldMkLst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8:39.814" v="549" actId="1076"/>
          <ac:picMkLst>
            <pc:docMk/>
            <pc:sldMk cId="1597390541" sldId="262"/>
            <ac:picMk id="5" creationId="{0BE2251C-899B-4125-BA01-392020058228}"/>
          </ac:picMkLst>
        </pc:picChg>
        <pc:picChg chg="add mod">
          <ac:chgData name="Joshua Gross" userId="7bb6a70e-9d37-46e4-96de-748557707bd0" providerId="ADAL" clId="{C4CD2F8B-4DF7-4CBE-9333-F4F03BBCBE6E}" dt="2023-09-25T21:09:06.269" v="555" actId="1076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09-25T21:13:27.339" v="1068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09-25T21:00:28.522" v="59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09-25T21:13:27.339" v="1068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2:13:16.347" v="1519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09-26T12:13:16.347" v="1519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+ Go The Extra Mile!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new products</a:t>
            </a:r>
          </a:p>
          <a:p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="assets/styles.css"&gt;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=“assets/orange-pants.png”&gt;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8" y="1467693"/>
            <a:ext cx="10391164" cy="246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8" y="4016732"/>
            <a:ext cx="10391164" cy="25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871C48-42D6-46C3-9B5F-6F3B89F20340}">
  <ds:schemaRefs>
    <ds:schemaRef ds:uri="http://schemas.microsoft.com/office/2006/metadata/properties"/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4: Create the Header</vt:lpstr>
      <vt:lpstr>Day 5: Create the “New” and “Sale” Pages</vt:lpstr>
      <vt:lpstr>Day 6: Create The Contact Form</vt:lpstr>
      <vt:lpstr>Day 7: Catchup + Go The Extra Mile!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4</cp:revision>
  <dcterms:created xsi:type="dcterms:W3CDTF">2023-09-25T20:55:13Z</dcterms:created>
  <dcterms:modified xsi:type="dcterms:W3CDTF">2023-09-26T12:13:29Z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