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Proyecto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Página Web Biográfica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Página Web Biográfica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Diseñarás una página web con los siguientes componentes:</a:t>
            </a:r>
            <a:endParaRPr lang="en-US"/>
          </a:p>
          <a:p>
            <a:pPr lvl="1"/>
            <a:r>
              <a:rPr lang="en-US"/>
              <a:t>Resumen biográfico, incluyendo edad y lugar de nacimiento, etc.</a:t>
            </a:r>
            <a:endParaRPr lang="en-US"/>
          </a:p>
          <a:p>
            <a:pPr lvl="1"/>
            <a:r>
              <a:rPr lang="en-US"/>
              <a:t>Una foto tuya o algo relacionado contigo (familia, pasatiempo, etc).</a:t>
            </a:r>
            <a:endParaRPr lang="en-US"/>
          </a:p>
          <a:p>
            <a:pPr lvl="1"/>
            <a:r>
              <a:rPr lang="en-US"/>
              <a:t>Un vídeo tuyo o algo relacionado contigo.</a:t>
            </a:r>
            <a:endParaRPr lang="en-US"/>
          </a:p>
          <a:p>
            <a:pPr lvl="0"/>
            <a:r>
              <a:rPr lang="en-US">
                <a:sym typeface="+mn-ea"/>
              </a:rPr>
              <a:t>Su sitio web mostrará esta información en cualquier formato e idioma que elija su grupo.</a:t>
            </a:r>
            <a:endParaRPr lang="en-US">
              <a:sym typeface="+mn-ea"/>
            </a:endParaRPr>
          </a:p>
          <a:p>
            <a:pPr lvl="0"/>
            <a:r>
              <a:rPr lang="en-US"/>
              <a:t>Presentarás tu página web a la clase.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2</vt:lpstr>
      <vt:lpstr>Biographical Webpage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Mr. Gross</dc:creator>
  <cp:lastModifiedBy>Mr. Gross</cp:lastModifiedBy>
  <cp:revision>12</cp:revision>
  <dcterms:created xsi:type="dcterms:W3CDTF">2023-09-09T01:10:00Z</dcterms:created>
  <dcterms:modified xsi:type="dcterms:W3CDTF">2023-10-01T22:53:20Z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2474303DE886497D825022F11455BEB9_13</vt:lpwstr>
  </property>
  <property fmtid="{D5CDD505-2E9C-101B-9397-08002B2CF9AE}" pid="3" name="KSOProductBuildVer">
    <vt:lpwstr>1033-12.2.0.13215</vt:lpwstr>
  </property>
</Properties>
</file>