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5" r:id="rId12"/>
    <p:sldId id="266" r:id="rId13"/>
    <p:sldId id="268" r:id="rId14"/>
    <p:sldId id="267" r:id="rId15"/>
    <p:sldId id="264" r:id="rId16"/>
    <p:sldId id="269" r:id="rId17"/>
    <p:sldId id="273" r:id="rId18"/>
    <p:sldId id="272" r:id="rId19"/>
    <p:sldId id="271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72" r:id="rId38"/>
    <p:sldId id="290" r:id="rId39"/>
    <p:sldId id="373" r:id="rId40"/>
    <p:sldId id="291" r:id="rId41"/>
    <p:sldId id="292" r:id="rId42"/>
    <p:sldId id="294" r:id="rId43"/>
    <p:sldId id="295" r:id="rId44"/>
    <p:sldId id="293" r:id="rId45"/>
    <p:sldId id="296" r:id="rId46"/>
    <p:sldId id="297" r:id="rId47"/>
    <p:sldId id="299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67" r:id="rId61"/>
    <p:sldId id="368" r:id="rId62"/>
    <p:sldId id="369" r:id="rId63"/>
    <p:sldId id="370" r:id="rId64"/>
    <p:sldId id="371" r:id="rId65"/>
    <p:sldId id="311" r:id="rId66"/>
    <p:sldId id="315" r:id="rId67"/>
    <p:sldId id="316" r:id="rId68"/>
    <p:sldId id="317" r:id="rId69"/>
    <p:sldId id="314" r:id="rId70"/>
    <p:sldId id="312" r:id="rId71"/>
    <p:sldId id="319" r:id="rId72"/>
    <p:sldId id="320" r:id="rId73"/>
    <p:sldId id="321" r:id="rId74"/>
    <p:sldId id="318" r:id="rId75"/>
    <p:sldId id="313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437" r:id="rId87"/>
    <p:sldId id="332" r:id="rId88"/>
    <p:sldId id="333" r:id="rId89"/>
    <p:sldId id="335" r:id="rId90"/>
    <p:sldId id="334" r:id="rId91"/>
    <p:sldId id="337" r:id="rId92"/>
    <p:sldId id="360" r:id="rId93"/>
    <p:sldId id="339" r:id="rId94"/>
    <p:sldId id="343" r:id="rId95"/>
    <p:sldId id="342" r:id="rId96"/>
    <p:sldId id="341" r:id="rId97"/>
    <p:sldId id="344" r:id="rId98"/>
    <p:sldId id="345" r:id="rId99"/>
    <p:sldId id="346" r:id="rId100"/>
    <p:sldId id="347" r:id="rId101"/>
    <p:sldId id="348" r:id="rId102"/>
    <p:sldId id="349" r:id="rId103"/>
    <p:sldId id="361" r:id="rId104"/>
    <p:sldId id="357" r:id="rId105"/>
    <p:sldId id="354" r:id="rId106"/>
    <p:sldId id="363" r:id="rId107"/>
    <p:sldId id="362" r:id="rId108"/>
    <p:sldId id="353" r:id="rId109"/>
    <p:sldId id="352" r:id="rId110"/>
    <p:sldId id="351" r:id="rId111"/>
    <p:sldId id="350" r:id="rId112"/>
    <p:sldId id="364" r:id="rId113"/>
    <p:sldId id="366" r:id="rId114"/>
    <p:sldId id="439" r:id="rId115"/>
    <p:sldId id="374" r:id="rId116"/>
    <p:sldId id="375" r:id="rId117"/>
    <p:sldId id="377" r:id="rId118"/>
    <p:sldId id="376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8" r:id="rId179"/>
    <p:sldId id="440" r:id="rId180"/>
    <p:sldId id="441" r:id="rId181"/>
    <p:sldId id="442" r:id="rId182"/>
    <p:sldId id="443" r:id="rId183"/>
    <p:sldId id="444" r:id="rId184"/>
    <p:sldId id="445" r:id="rId185"/>
    <p:sldId id="446" r:id="rId186"/>
    <p:sldId id="447" r:id="rId187"/>
    <p:sldId id="449" r:id="rId188"/>
    <p:sldId id="450" r:id="rId189"/>
    <p:sldId id="452" r:id="rId190"/>
    <p:sldId id="454" r:id="rId191"/>
    <p:sldId id="448" r:id="rId192"/>
    <p:sldId id="455" r:id="rId193"/>
    <p:sldId id="456" r:id="rId194"/>
    <p:sldId id="457" r:id="rId195"/>
    <p:sldId id="458" r:id="rId196"/>
    <p:sldId id="459" r:id="rId197"/>
    <p:sldId id="460" r:id="rId198"/>
    <p:sldId id="461" r:id="rId199"/>
    <p:sldId id="462" r:id="rId200"/>
    <p:sldId id="463" r:id="rId201"/>
    <p:sldId id="464" r:id="rId202"/>
    <p:sldId id="465" r:id="rId203"/>
    <p:sldId id="466" r:id="rId204"/>
    <p:sldId id="467" r:id="rId205"/>
    <p:sldId id="468" r:id="rId206"/>
    <p:sldId id="469" r:id="rId207"/>
    <p:sldId id="470" r:id="rId208"/>
    <p:sldId id="471" r:id="rId209"/>
    <p:sldId id="472" r:id="rId2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11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slide" Target="slides/slide193.xml"/><Relationship Id="rId206" Type="http://schemas.openxmlformats.org/officeDocument/2006/relationships/slide" Target="slides/slide202.xml"/><Relationship Id="rId201" Type="http://schemas.openxmlformats.org/officeDocument/2006/relationships/slide" Target="slides/slide197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12" Type="http://schemas.openxmlformats.org/officeDocument/2006/relationships/viewProps" Target="viewProps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slide" Target="slides/slide198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3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208" Type="http://schemas.openxmlformats.org/officeDocument/2006/relationships/slide" Target="slides/slide204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tableStyles" Target="tableStyles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microsoft.com/office/2016/11/relationships/changesInfo" Target="changesInfos/changesInfo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167259B-8629-4782-A60C-F3EC4D72A2DB}"/>
    <pc:docChg chg="undo redo custSel addSld delSld modSld sldOrd">
      <pc:chgData name="Joshua Gross" userId="7bb6a70e-9d37-46e4-96de-748557707bd0" providerId="ADAL" clId="{C167259B-8629-4782-A60C-F3EC4D72A2DB}" dt="2023-08-30T20:54:00.621" v="4442" actId="20577"/>
      <pc:docMkLst>
        <pc:docMk/>
      </pc:docMkLst>
      <pc:sldChg chg="modSp">
        <pc:chgData name="Joshua Gross" userId="7bb6a70e-9d37-46e4-96de-748557707bd0" providerId="ADAL" clId="{C167259B-8629-4782-A60C-F3EC4D72A2DB}" dt="2023-08-30T12:23:35.812" v="59" actId="20577"/>
        <pc:sldMkLst>
          <pc:docMk/>
          <pc:sldMk cId="2717426871" sldId="283"/>
        </pc:sldMkLst>
        <pc:spChg chg="mod">
          <ac:chgData name="Joshua Gross" userId="7bb6a70e-9d37-46e4-96de-748557707bd0" providerId="ADAL" clId="{C167259B-8629-4782-A60C-F3EC4D72A2DB}" dt="2023-08-30T12:23:35.812" v="59" actId="20577"/>
          <ac:spMkLst>
            <pc:docMk/>
            <pc:sldMk cId="2717426871" sldId="28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30T12:23:58.772" v="64" actId="27636"/>
        <pc:sldMkLst>
          <pc:docMk/>
          <pc:sldMk cId="775229699" sldId="289"/>
        </pc:sldMkLst>
        <pc:spChg chg="mod">
          <ac:chgData name="Joshua Gross" userId="7bb6a70e-9d37-46e4-96de-748557707bd0" providerId="ADAL" clId="{C167259B-8629-4782-A60C-F3EC4D72A2DB}" dt="2023-08-30T12:23:58.772" v="64" actId="27636"/>
          <ac:spMkLst>
            <pc:docMk/>
            <pc:sldMk cId="775229699" sldId="28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30T12:24:08.071" v="66" actId="20577"/>
        <pc:sldMkLst>
          <pc:docMk/>
          <pc:sldMk cId="3678205934" sldId="290"/>
        </pc:sldMkLst>
        <pc:spChg chg="mod">
          <ac:chgData name="Joshua Gross" userId="7bb6a70e-9d37-46e4-96de-748557707bd0" providerId="ADAL" clId="{C167259B-8629-4782-A60C-F3EC4D72A2DB}" dt="2023-08-30T12:24:08.071" v="66" actId="20577"/>
          <ac:spMkLst>
            <pc:docMk/>
            <pc:sldMk cId="3678205934" sldId="29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7:10.769" v="57"/>
        <pc:sldMkLst>
          <pc:docMk/>
          <pc:sldMk cId="2228241863" sldId="313"/>
        </pc:sldMkLst>
        <pc:spChg chg="mod">
          <ac:chgData name="Joshua Gross" userId="7bb6a70e-9d37-46e4-96de-748557707bd0" providerId="ADAL" clId="{C167259B-8629-4782-A60C-F3EC4D72A2DB}" dt="2023-08-29T20:47:10.769" v="57"/>
          <ac:spMkLst>
            <pc:docMk/>
            <pc:sldMk cId="2228241863" sldId="31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6.617" v="56"/>
        <pc:sldMkLst>
          <pc:docMk/>
          <pc:sldMk cId="3262303928" sldId="322"/>
        </pc:sldMkLst>
        <pc:spChg chg="mod">
          <ac:chgData name="Joshua Gross" userId="7bb6a70e-9d37-46e4-96de-748557707bd0" providerId="ADAL" clId="{C167259B-8629-4782-A60C-F3EC4D72A2DB}" dt="2023-08-29T20:47:06.617" v="56"/>
          <ac:spMkLst>
            <pc:docMk/>
            <pc:sldMk cId="3262303928" sldId="32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2.416" v="55"/>
        <pc:sldMkLst>
          <pc:docMk/>
          <pc:sldMk cId="1842311166" sldId="323"/>
        </pc:sldMkLst>
        <pc:spChg chg="mod">
          <ac:chgData name="Joshua Gross" userId="7bb6a70e-9d37-46e4-96de-748557707bd0" providerId="ADAL" clId="{C167259B-8629-4782-A60C-F3EC4D72A2DB}" dt="2023-08-29T20:47:02.416" v="55"/>
          <ac:spMkLst>
            <pc:docMk/>
            <pc:sldMk cId="1842311166" sldId="32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1.370" v="54"/>
        <pc:sldMkLst>
          <pc:docMk/>
          <pc:sldMk cId="3712211208" sldId="324"/>
        </pc:sldMkLst>
        <pc:spChg chg="mod">
          <ac:chgData name="Joshua Gross" userId="7bb6a70e-9d37-46e4-96de-748557707bd0" providerId="ADAL" clId="{C167259B-8629-4782-A60C-F3EC4D72A2DB}" dt="2023-08-29T20:47:01.370" v="54"/>
          <ac:spMkLst>
            <pc:docMk/>
            <pc:sldMk cId="3712211208" sldId="32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9.881" v="53"/>
        <pc:sldMkLst>
          <pc:docMk/>
          <pc:sldMk cId="3378691169" sldId="325"/>
        </pc:sldMkLst>
        <pc:spChg chg="mod">
          <ac:chgData name="Joshua Gross" userId="7bb6a70e-9d37-46e4-96de-748557707bd0" providerId="ADAL" clId="{C167259B-8629-4782-A60C-F3EC4D72A2DB}" dt="2023-08-29T20:46:59.881" v="53"/>
          <ac:spMkLst>
            <pc:docMk/>
            <pc:sldMk cId="3378691169" sldId="32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7.865" v="52"/>
        <pc:sldMkLst>
          <pc:docMk/>
          <pc:sldMk cId="3706382342" sldId="326"/>
        </pc:sldMkLst>
        <pc:spChg chg="mod">
          <ac:chgData name="Joshua Gross" userId="7bb6a70e-9d37-46e4-96de-748557707bd0" providerId="ADAL" clId="{C167259B-8629-4782-A60C-F3EC4D72A2DB}" dt="2023-08-29T20:46:57.865" v="52"/>
          <ac:spMkLst>
            <pc:docMk/>
            <pc:sldMk cId="3706382342" sldId="326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6.762" v="51"/>
        <pc:sldMkLst>
          <pc:docMk/>
          <pc:sldMk cId="2062447067" sldId="327"/>
        </pc:sldMkLst>
        <pc:spChg chg="mod">
          <ac:chgData name="Joshua Gross" userId="7bb6a70e-9d37-46e4-96de-748557707bd0" providerId="ADAL" clId="{C167259B-8629-4782-A60C-F3EC4D72A2DB}" dt="2023-08-29T20:46:56.762" v="51"/>
          <ac:spMkLst>
            <pc:docMk/>
            <pc:sldMk cId="2062447067" sldId="32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5.041" v="50"/>
        <pc:sldMkLst>
          <pc:docMk/>
          <pc:sldMk cId="2155222421" sldId="328"/>
        </pc:sldMkLst>
        <pc:spChg chg="mod">
          <ac:chgData name="Joshua Gross" userId="7bb6a70e-9d37-46e4-96de-748557707bd0" providerId="ADAL" clId="{C167259B-8629-4782-A60C-F3EC4D72A2DB}" dt="2023-08-29T20:46:55.041" v="50"/>
          <ac:spMkLst>
            <pc:docMk/>
            <pc:sldMk cId="2155222421" sldId="328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3.736" v="49"/>
        <pc:sldMkLst>
          <pc:docMk/>
          <pc:sldMk cId="2417955707" sldId="329"/>
        </pc:sldMkLst>
        <pc:spChg chg="mod">
          <ac:chgData name="Joshua Gross" userId="7bb6a70e-9d37-46e4-96de-748557707bd0" providerId="ADAL" clId="{C167259B-8629-4782-A60C-F3EC4D72A2DB}" dt="2023-08-29T20:46:53.736" v="49"/>
          <ac:spMkLst>
            <pc:docMk/>
            <pc:sldMk cId="2417955707" sldId="32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1.993" v="48"/>
        <pc:sldMkLst>
          <pc:docMk/>
          <pc:sldMk cId="2485810951" sldId="330"/>
        </pc:sldMkLst>
        <pc:spChg chg="mod">
          <ac:chgData name="Joshua Gross" userId="7bb6a70e-9d37-46e4-96de-748557707bd0" providerId="ADAL" clId="{C167259B-8629-4782-A60C-F3EC4D72A2DB}" dt="2023-08-29T20:46:51.993" v="48"/>
          <ac:spMkLst>
            <pc:docMk/>
            <pc:sldMk cId="2485810951" sldId="33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5:45.365" v="67" actId="20577"/>
        <pc:sldMkLst>
          <pc:docMk/>
          <pc:sldMk cId="329338108" sldId="331"/>
        </pc:sldMkLst>
        <pc:spChg chg="mod">
          <ac:chgData name="Joshua Gross" userId="7bb6a70e-9d37-46e4-96de-748557707bd0" providerId="ADAL" clId="{C167259B-8629-4782-A60C-F3EC4D72A2DB}" dt="2023-08-29T20:46:49.680" v="47"/>
          <ac:spMkLst>
            <pc:docMk/>
            <pc:sldMk cId="329338108" sldId="331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5:45.365" v="67" actId="20577"/>
          <ac:spMkLst>
            <pc:docMk/>
            <pc:sldMk cId="329338108" sldId="33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6:47.672" v="46"/>
        <pc:sldMkLst>
          <pc:docMk/>
          <pc:sldMk cId="1609317998" sldId="332"/>
        </pc:sldMkLst>
        <pc:spChg chg="mod">
          <ac:chgData name="Joshua Gross" userId="7bb6a70e-9d37-46e4-96de-748557707bd0" providerId="ADAL" clId="{C167259B-8629-4782-A60C-F3EC4D72A2DB}" dt="2023-08-29T20:46:47.672" v="46"/>
          <ac:spMkLst>
            <pc:docMk/>
            <pc:sldMk cId="1609317998" sldId="33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6.586" v="45"/>
        <pc:sldMkLst>
          <pc:docMk/>
          <pc:sldMk cId="288352015" sldId="333"/>
        </pc:sldMkLst>
        <pc:spChg chg="mod">
          <ac:chgData name="Joshua Gross" userId="7bb6a70e-9d37-46e4-96de-748557707bd0" providerId="ADAL" clId="{C167259B-8629-4782-A60C-F3EC4D72A2DB}" dt="2023-08-29T20:46:46.586" v="45"/>
          <ac:spMkLst>
            <pc:docMk/>
            <pc:sldMk cId="288352015" sldId="33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3.993" v="43"/>
        <pc:sldMkLst>
          <pc:docMk/>
          <pc:sldMk cId="1194280656" sldId="334"/>
        </pc:sldMkLst>
        <pc:spChg chg="mod">
          <ac:chgData name="Joshua Gross" userId="7bb6a70e-9d37-46e4-96de-748557707bd0" providerId="ADAL" clId="{C167259B-8629-4782-A60C-F3EC4D72A2DB}" dt="2023-08-29T20:46:43.993" v="43"/>
          <ac:spMkLst>
            <pc:docMk/>
            <pc:sldMk cId="1194280656" sldId="33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5.477" v="44"/>
        <pc:sldMkLst>
          <pc:docMk/>
          <pc:sldMk cId="2894952224" sldId="335"/>
        </pc:sldMkLst>
        <pc:spChg chg="mod">
          <ac:chgData name="Joshua Gross" userId="7bb6a70e-9d37-46e4-96de-748557707bd0" providerId="ADAL" clId="{C167259B-8629-4782-A60C-F3EC4D72A2DB}" dt="2023-08-29T20:46:45.477" v="44"/>
          <ac:spMkLst>
            <pc:docMk/>
            <pc:sldMk cId="2894952224" sldId="33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2.785" v="42"/>
        <pc:sldMkLst>
          <pc:docMk/>
          <pc:sldMk cId="53817207" sldId="337"/>
        </pc:sldMkLst>
        <pc:spChg chg="mod">
          <ac:chgData name="Joshua Gross" userId="7bb6a70e-9d37-46e4-96de-748557707bd0" providerId="ADAL" clId="{C167259B-8629-4782-A60C-F3EC4D72A2DB}" dt="2023-08-29T20:46:42.785" v="42"/>
          <ac:spMkLst>
            <pc:docMk/>
            <pc:sldMk cId="53817207" sldId="33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3.928" v="40"/>
        <pc:sldMkLst>
          <pc:docMk/>
          <pc:sldMk cId="2105438381" sldId="339"/>
        </pc:sldMkLst>
        <pc:spChg chg="mod">
          <ac:chgData name="Joshua Gross" userId="7bb6a70e-9d37-46e4-96de-748557707bd0" providerId="ADAL" clId="{C167259B-8629-4782-A60C-F3EC4D72A2DB}" dt="2023-08-29T20:46:33.928" v="40"/>
          <ac:spMkLst>
            <pc:docMk/>
            <pc:sldMk cId="2105438381" sldId="33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8.346" v="37"/>
        <pc:sldMkLst>
          <pc:docMk/>
          <pc:sldMk cId="1489716769" sldId="341"/>
        </pc:sldMkLst>
        <pc:spChg chg="mod">
          <ac:chgData name="Joshua Gross" userId="7bb6a70e-9d37-46e4-96de-748557707bd0" providerId="ADAL" clId="{C167259B-8629-4782-A60C-F3EC4D72A2DB}" dt="2023-08-29T20:46:28.346" v="37"/>
          <ac:spMkLst>
            <pc:docMk/>
            <pc:sldMk cId="1489716769" sldId="34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0.141" v="38"/>
        <pc:sldMkLst>
          <pc:docMk/>
          <pc:sldMk cId="1693352643" sldId="342"/>
        </pc:sldMkLst>
        <pc:spChg chg="mod">
          <ac:chgData name="Joshua Gross" userId="7bb6a70e-9d37-46e4-96de-748557707bd0" providerId="ADAL" clId="{C167259B-8629-4782-A60C-F3EC4D72A2DB}" dt="2023-08-29T20:46:30.141" v="38"/>
          <ac:spMkLst>
            <pc:docMk/>
            <pc:sldMk cId="1693352643" sldId="34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1.920" v="39"/>
        <pc:sldMkLst>
          <pc:docMk/>
          <pc:sldMk cId="3654374356" sldId="343"/>
        </pc:sldMkLst>
        <pc:spChg chg="mod">
          <ac:chgData name="Joshua Gross" userId="7bb6a70e-9d37-46e4-96de-748557707bd0" providerId="ADAL" clId="{C167259B-8629-4782-A60C-F3EC4D72A2DB}" dt="2023-08-29T20:46:31.920" v="39"/>
          <ac:spMkLst>
            <pc:docMk/>
            <pc:sldMk cId="3654374356" sldId="34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7.345" v="36"/>
        <pc:sldMkLst>
          <pc:docMk/>
          <pc:sldMk cId="2468105187" sldId="344"/>
        </pc:sldMkLst>
        <pc:spChg chg="mod">
          <ac:chgData name="Joshua Gross" userId="7bb6a70e-9d37-46e4-96de-748557707bd0" providerId="ADAL" clId="{C167259B-8629-4782-A60C-F3EC4D72A2DB}" dt="2023-08-29T20:46:27.345" v="36"/>
          <ac:spMkLst>
            <pc:docMk/>
            <pc:sldMk cId="2468105187" sldId="34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5.600" v="35"/>
        <pc:sldMkLst>
          <pc:docMk/>
          <pc:sldMk cId="1448728390" sldId="345"/>
        </pc:sldMkLst>
        <pc:spChg chg="mod">
          <ac:chgData name="Joshua Gross" userId="7bb6a70e-9d37-46e4-96de-748557707bd0" providerId="ADAL" clId="{C167259B-8629-4782-A60C-F3EC4D72A2DB}" dt="2023-08-29T20:46:25.600" v="35"/>
          <ac:spMkLst>
            <pc:docMk/>
            <pc:sldMk cId="1448728390" sldId="34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3.904" v="34"/>
        <pc:sldMkLst>
          <pc:docMk/>
          <pc:sldMk cId="1607481812" sldId="346"/>
        </pc:sldMkLst>
        <pc:spChg chg="mod">
          <ac:chgData name="Joshua Gross" userId="7bb6a70e-9d37-46e4-96de-748557707bd0" providerId="ADAL" clId="{C167259B-8629-4782-A60C-F3EC4D72A2DB}" dt="2023-08-29T20:46:23.904" v="34"/>
          <ac:spMkLst>
            <pc:docMk/>
            <pc:sldMk cId="1607481812" sldId="346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2.240" v="33"/>
        <pc:sldMkLst>
          <pc:docMk/>
          <pc:sldMk cId="1754274112" sldId="347"/>
        </pc:sldMkLst>
        <pc:spChg chg="mod">
          <ac:chgData name="Joshua Gross" userId="7bb6a70e-9d37-46e4-96de-748557707bd0" providerId="ADAL" clId="{C167259B-8629-4782-A60C-F3EC4D72A2DB}" dt="2023-08-29T20:46:22.240" v="33"/>
          <ac:spMkLst>
            <pc:docMk/>
            <pc:sldMk cId="1754274112" sldId="34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0.334" v="32"/>
        <pc:sldMkLst>
          <pc:docMk/>
          <pc:sldMk cId="591163137" sldId="348"/>
        </pc:sldMkLst>
        <pc:spChg chg="mod">
          <ac:chgData name="Joshua Gross" userId="7bb6a70e-9d37-46e4-96de-748557707bd0" providerId="ADAL" clId="{C167259B-8629-4782-A60C-F3EC4D72A2DB}" dt="2023-08-29T20:46:20.334" v="32"/>
          <ac:spMkLst>
            <pc:docMk/>
            <pc:sldMk cId="591163137" sldId="348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8.936" v="31"/>
        <pc:sldMkLst>
          <pc:docMk/>
          <pc:sldMk cId="1359992695" sldId="349"/>
        </pc:sldMkLst>
        <pc:spChg chg="mod">
          <ac:chgData name="Joshua Gross" userId="7bb6a70e-9d37-46e4-96de-748557707bd0" providerId="ADAL" clId="{C167259B-8629-4782-A60C-F3EC4D72A2DB}" dt="2023-08-29T20:46:18.936" v="31"/>
          <ac:spMkLst>
            <pc:docMk/>
            <pc:sldMk cId="1359992695" sldId="34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8:33.732" v="69" actId="113"/>
        <pc:sldMkLst>
          <pc:docMk/>
          <pc:sldMk cId="1534278564" sldId="350"/>
        </pc:sldMkLst>
        <pc:spChg chg="mod">
          <ac:chgData name="Joshua Gross" userId="7bb6a70e-9d37-46e4-96de-748557707bd0" providerId="ADAL" clId="{C167259B-8629-4782-A60C-F3EC4D72A2DB}" dt="2023-08-29T20:45:57.752" v="22"/>
          <ac:spMkLst>
            <pc:docMk/>
            <pc:sldMk cId="1534278564" sldId="350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33.732" v="69" actId="113"/>
          <ac:spMkLst>
            <pc:docMk/>
            <pc:sldMk cId="1534278564" sldId="35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5:59.195" v="23"/>
        <pc:sldMkLst>
          <pc:docMk/>
          <pc:sldMk cId="3354839260" sldId="351"/>
        </pc:sldMkLst>
        <pc:spChg chg="mod">
          <ac:chgData name="Joshua Gross" userId="7bb6a70e-9d37-46e4-96de-748557707bd0" providerId="ADAL" clId="{C167259B-8629-4782-A60C-F3EC4D72A2DB}" dt="2023-08-29T20:45:59.195" v="23"/>
          <ac:spMkLst>
            <pc:docMk/>
            <pc:sldMk cId="3354839260" sldId="35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0.394" v="24"/>
        <pc:sldMkLst>
          <pc:docMk/>
          <pc:sldMk cId="1951183599" sldId="352"/>
        </pc:sldMkLst>
        <pc:spChg chg="mod">
          <ac:chgData name="Joshua Gross" userId="7bb6a70e-9d37-46e4-96de-748557707bd0" providerId="ADAL" clId="{C167259B-8629-4782-A60C-F3EC4D72A2DB}" dt="2023-08-29T20:46:00.394" v="24"/>
          <ac:spMkLst>
            <pc:docMk/>
            <pc:sldMk cId="1951183599" sldId="35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5.881" v="25"/>
        <pc:sldMkLst>
          <pc:docMk/>
          <pc:sldMk cId="963449445" sldId="353"/>
        </pc:sldMkLst>
        <pc:spChg chg="mod">
          <ac:chgData name="Joshua Gross" userId="7bb6a70e-9d37-46e4-96de-748557707bd0" providerId="ADAL" clId="{C167259B-8629-4782-A60C-F3EC4D72A2DB}" dt="2023-08-29T20:46:05.881" v="25"/>
          <ac:spMkLst>
            <pc:docMk/>
            <pc:sldMk cId="963449445" sldId="35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4.527" v="28"/>
        <pc:sldMkLst>
          <pc:docMk/>
          <pc:sldMk cId="615451659" sldId="354"/>
        </pc:sldMkLst>
        <pc:spChg chg="mod">
          <ac:chgData name="Joshua Gross" userId="7bb6a70e-9d37-46e4-96de-748557707bd0" providerId="ADAL" clId="{C167259B-8629-4782-A60C-F3EC4D72A2DB}" dt="2023-08-29T20:46:14.527" v="28"/>
          <ac:spMkLst>
            <pc:docMk/>
            <pc:sldMk cId="615451659" sldId="35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5.993" v="29"/>
        <pc:sldMkLst>
          <pc:docMk/>
          <pc:sldMk cId="512432926" sldId="357"/>
        </pc:sldMkLst>
        <pc:spChg chg="mod">
          <ac:chgData name="Joshua Gross" userId="7bb6a70e-9d37-46e4-96de-748557707bd0" providerId="ADAL" clId="{C167259B-8629-4782-A60C-F3EC4D72A2DB}" dt="2023-08-29T20:46:15.993" v="29"/>
          <ac:spMkLst>
            <pc:docMk/>
            <pc:sldMk cId="512432926" sldId="35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5.841" v="41"/>
        <pc:sldMkLst>
          <pc:docMk/>
          <pc:sldMk cId="1018498956" sldId="360"/>
        </pc:sldMkLst>
        <pc:spChg chg="mod">
          <ac:chgData name="Joshua Gross" userId="7bb6a70e-9d37-46e4-96de-748557707bd0" providerId="ADAL" clId="{C167259B-8629-4782-A60C-F3EC4D72A2DB}" dt="2023-08-29T20:46:35.841" v="41"/>
          <ac:spMkLst>
            <pc:docMk/>
            <pc:sldMk cId="1018498956" sldId="36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6.977" v="30"/>
        <pc:sldMkLst>
          <pc:docMk/>
          <pc:sldMk cId="3999051135" sldId="361"/>
        </pc:sldMkLst>
        <pc:spChg chg="mod">
          <ac:chgData name="Joshua Gross" userId="7bb6a70e-9d37-46e4-96de-748557707bd0" providerId="ADAL" clId="{C167259B-8629-4782-A60C-F3EC4D72A2DB}" dt="2023-08-29T20:46:16.977" v="30"/>
          <ac:spMkLst>
            <pc:docMk/>
            <pc:sldMk cId="3999051135" sldId="36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7.249" v="26"/>
        <pc:sldMkLst>
          <pc:docMk/>
          <pc:sldMk cId="3503523749" sldId="362"/>
        </pc:sldMkLst>
        <pc:spChg chg="mod">
          <ac:chgData name="Joshua Gross" userId="7bb6a70e-9d37-46e4-96de-748557707bd0" providerId="ADAL" clId="{C167259B-8629-4782-A60C-F3EC4D72A2DB}" dt="2023-08-29T20:46:07.249" v="26"/>
          <ac:spMkLst>
            <pc:docMk/>
            <pc:sldMk cId="3503523749" sldId="36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8.424" v="27"/>
        <pc:sldMkLst>
          <pc:docMk/>
          <pc:sldMk cId="390910167" sldId="363"/>
        </pc:sldMkLst>
        <pc:spChg chg="mod">
          <ac:chgData name="Joshua Gross" userId="7bb6a70e-9d37-46e4-96de-748557707bd0" providerId="ADAL" clId="{C167259B-8629-4782-A60C-F3EC4D72A2DB}" dt="2023-08-29T20:46:08.424" v="27"/>
          <ac:spMkLst>
            <pc:docMk/>
            <pc:sldMk cId="390910167" sldId="36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5:56.049" v="21"/>
        <pc:sldMkLst>
          <pc:docMk/>
          <pc:sldMk cId="1588100019" sldId="364"/>
        </pc:sldMkLst>
        <pc:spChg chg="mod">
          <ac:chgData name="Joshua Gross" userId="7bb6a70e-9d37-46e4-96de-748557707bd0" providerId="ADAL" clId="{C167259B-8629-4782-A60C-F3EC4D72A2DB}" dt="2023-08-29T20:45:56.049" v="21"/>
          <ac:spMkLst>
            <pc:docMk/>
            <pc:sldMk cId="1588100019" sldId="36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8:38.997" v="70" actId="20577"/>
        <pc:sldMkLst>
          <pc:docMk/>
          <pc:sldMk cId="2197832117" sldId="366"/>
        </pc:sldMkLst>
        <pc:spChg chg="mod">
          <ac:chgData name="Joshua Gross" userId="7bb6a70e-9d37-46e4-96de-748557707bd0" providerId="ADAL" clId="{C167259B-8629-4782-A60C-F3EC4D72A2DB}" dt="2023-08-29T20:45:53.795" v="20" actId="6549"/>
          <ac:spMkLst>
            <pc:docMk/>
            <pc:sldMk cId="2197832117" sldId="366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38.997" v="70" actId="20577"/>
          <ac:spMkLst>
            <pc:docMk/>
            <pc:sldMk cId="2197832117" sldId="366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2:23:56.496" v="60"/>
        <pc:sldMkLst>
          <pc:docMk/>
          <pc:sldMk cId="2773481660" sldId="372"/>
        </pc:sldMkLst>
      </pc:sldChg>
      <pc:sldChg chg="add">
        <pc:chgData name="Joshua Gross" userId="7bb6a70e-9d37-46e4-96de-748557707bd0" providerId="ADAL" clId="{C167259B-8629-4782-A60C-F3EC4D72A2DB}" dt="2023-08-30T12:24:05.389" v="65"/>
        <pc:sldMkLst>
          <pc:docMk/>
          <pc:sldMk cId="2760903614" sldId="373"/>
        </pc:sldMkLst>
      </pc:sldChg>
      <pc:sldChg chg="modSp add">
        <pc:chgData name="Joshua Gross" userId="7bb6a70e-9d37-46e4-96de-748557707bd0" providerId="ADAL" clId="{C167259B-8629-4782-A60C-F3EC4D72A2DB}" dt="2023-08-30T12:28:58.498" v="107" actId="20577"/>
        <pc:sldMkLst>
          <pc:docMk/>
          <pc:sldMk cId="452849418" sldId="374"/>
        </pc:sldMkLst>
        <pc:spChg chg="mod">
          <ac:chgData name="Joshua Gross" userId="7bb6a70e-9d37-46e4-96de-748557707bd0" providerId="ADAL" clId="{C167259B-8629-4782-A60C-F3EC4D72A2DB}" dt="2023-08-30T12:28:58.498" v="107" actId="20577"/>
          <ac:spMkLst>
            <pc:docMk/>
            <pc:sldMk cId="452849418" sldId="374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51.516" v="90" actId="20577"/>
          <ac:spMkLst>
            <pc:docMk/>
            <pc:sldMk cId="452849418" sldId="37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33:03.374" v="604" actId="20577"/>
        <pc:sldMkLst>
          <pc:docMk/>
          <pc:sldMk cId="4071285211" sldId="375"/>
        </pc:sldMkLst>
        <pc:spChg chg="mod">
          <ac:chgData name="Joshua Gross" userId="7bb6a70e-9d37-46e4-96de-748557707bd0" providerId="ADAL" clId="{C167259B-8629-4782-A60C-F3EC4D72A2DB}" dt="2023-08-30T12:33:03.374" v="604" actId="20577"/>
          <ac:spMkLst>
            <pc:docMk/>
            <pc:sldMk cId="4071285211" sldId="375"/>
            <ac:spMk id="3" creationId="{FEABDA02-F95F-487E-9FF3-B4E09EF782C3}"/>
          </ac:spMkLst>
        </pc:spChg>
      </pc:sldChg>
      <pc:sldChg chg="addSp delSp modSp add">
        <pc:chgData name="Joshua Gross" userId="7bb6a70e-9d37-46e4-96de-748557707bd0" providerId="ADAL" clId="{C167259B-8629-4782-A60C-F3EC4D72A2DB}" dt="2023-08-30T12:39:07.351" v="897" actId="20577"/>
        <pc:sldMkLst>
          <pc:docMk/>
          <pc:sldMk cId="541238340" sldId="376"/>
        </pc:sldMkLst>
        <pc:spChg chg="mod">
          <ac:chgData name="Joshua Gross" userId="7bb6a70e-9d37-46e4-96de-748557707bd0" providerId="ADAL" clId="{C167259B-8629-4782-A60C-F3EC4D72A2DB}" dt="2023-08-30T12:39:07.351" v="897" actId="20577"/>
          <ac:spMkLst>
            <pc:docMk/>
            <pc:sldMk cId="541238340" sldId="376"/>
            <ac:spMk id="3" creationId="{FEABDA02-F95F-487E-9FF3-B4E09EF782C3}"/>
          </ac:spMkLst>
        </pc:spChg>
        <pc:graphicFrameChg chg="add mod modGraphic">
          <ac:chgData name="Joshua Gross" userId="7bb6a70e-9d37-46e4-96de-748557707bd0" providerId="ADAL" clId="{C167259B-8629-4782-A60C-F3EC4D72A2DB}" dt="2023-08-30T12:38:51.919" v="866" actId="1076"/>
          <ac:graphicFrameMkLst>
            <pc:docMk/>
            <pc:sldMk cId="541238340" sldId="376"/>
            <ac:graphicFrameMk id="4" creationId="{F163665C-8CFA-4544-8B14-93D1D49AC9E8}"/>
          </ac:graphicFrameMkLst>
        </pc:graphicFrameChg>
        <pc:graphicFrameChg chg="add del mod modGraphic">
          <ac:chgData name="Joshua Gross" userId="7bb6a70e-9d37-46e4-96de-748557707bd0" providerId="ADAL" clId="{C167259B-8629-4782-A60C-F3EC4D72A2DB}" dt="2023-08-30T12:38:46.305" v="865" actId="478"/>
          <ac:graphicFrameMkLst>
            <pc:docMk/>
            <pc:sldMk cId="541238340" sldId="376"/>
            <ac:graphicFrameMk id="5" creationId="{E4AB5B25-4FC4-473C-A439-2D1F47870DF8}"/>
          </ac:graphicFrameMkLst>
        </pc:graphicFrameChg>
      </pc:sldChg>
      <pc:sldChg chg="add ord">
        <pc:chgData name="Joshua Gross" userId="7bb6a70e-9d37-46e4-96de-748557707bd0" providerId="ADAL" clId="{C167259B-8629-4782-A60C-F3EC4D72A2DB}" dt="2023-08-30T12:39:12.377" v="898"/>
        <pc:sldMkLst>
          <pc:docMk/>
          <pc:sldMk cId="101982232" sldId="377"/>
        </pc:sldMkLst>
      </pc:sldChg>
      <pc:sldChg chg="modSp add">
        <pc:chgData name="Joshua Gross" userId="7bb6a70e-9d37-46e4-96de-748557707bd0" providerId="ADAL" clId="{C167259B-8629-4782-A60C-F3EC4D72A2DB}" dt="2023-08-30T12:39:28.225" v="952" actId="20577"/>
        <pc:sldMkLst>
          <pc:docMk/>
          <pc:sldMk cId="601683752" sldId="378"/>
        </pc:sldMkLst>
        <pc:spChg chg="mod">
          <ac:chgData name="Joshua Gross" userId="7bb6a70e-9d37-46e4-96de-748557707bd0" providerId="ADAL" clId="{C167259B-8629-4782-A60C-F3EC4D72A2DB}" dt="2023-08-30T12:39:28.225" v="952" actId="20577"/>
          <ac:spMkLst>
            <pc:docMk/>
            <pc:sldMk cId="601683752" sldId="37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39:48.328" v="966" actId="20577"/>
        <pc:sldMkLst>
          <pc:docMk/>
          <pc:sldMk cId="727570406" sldId="379"/>
        </pc:sldMkLst>
        <pc:spChg chg="mod">
          <ac:chgData name="Joshua Gross" userId="7bb6a70e-9d37-46e4-96de-748557707bd0" providerId="ADAL" clId="{C167259B-8629-4782-A60C-F3EC4D72A2DB}" dt="2023-08-30T12:39:48.328" v="966" actId="20577"/>
          <ac:spMkLst>
            <pc:docMk/>
            <pc:sldMk cId="727570406" sldId="37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2:08.593" v="1110" actId="20577"/>
        <pc:sldMkLst>
          <pc:docMk/>
          <pc:sldMk cId="1112657191" sldId="380"/>
        </pc:sldMkLst>
        <pc:spChg chg="mod">
          <ac:chgData name="Joshua Gross" userId="7bb6a70e-9d37-46e4-96de-748557707bd0" providerId="ADAL" clId="{C167259B-8629-4782-A60C-F3EC4D72A2DB}" dt="2023-08-30T12:42:08.593" v="1110" actId="20577"/>
          <ac:spMkLst>
            <pc:docMk/>
            <pc:sldMk cId="1112657191" sldId="38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1:20.480" v="1065" actId="20577"/>
        <pc:sldMkLst>
          <pc:docMk/>
          <pc:sldMk cId="338343582" sldId="381"/>
        </pc:sldMkLst>
        <pc:spChg chg="mod">
          <ac:chgData name="Joshua Gross" userId="7bb6a70e-9d37-46e4-96de-748557707bd0" providerId="ADAL" clId="{C167259B-8629-4782-A60C-F3EC4D72A2DB}" dt="2023-08-30T12:41:20.480" v="1065" actId="20577"/>
          <ac:spMkLst>
            <pc:docMk/>
            <pc:sldMk cId="338343582" sldId="38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2:55.584" v="1191" actId="20577"/>
        <pc:sldMkLst>
          <pc:docMk/>
          <pc:sldMk cId="3031986602" sldId="382"/>
        </pc:sldMkLst>
        <pc:spChg chg="mod">
          <ac:chgData name="Joshua Gross" userId="7bb6a70e-9d37-46e4-96de-748557707bd0" providerId="ADAL" clId="{C167259B-8629-4782-A60C-F3EC4D72A2DB}" dt="2023-08-30T12:42:55.584" v="1191" actId="20577"/>
          <ac:spMkLst>
            <pc:docMk/>
            <pc:sldMk cId="3031986602" sldId="38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11.993" v="1227" actId="20577"/>
        <pc:sldMkLst>
          <pc:docMk/>
          <pc:sldMk cId="698018343" sldId="383"/>
        </pc:sldMkLst>
        <pc:spChg chg="mod">
          <ac:chgData name="Joshua Gross" userId="7bb6a70e-9d37-46e4-96de-748557707bd0" providerId="ADAL" clId="{C167259B-8629-4782-A60C-F3EC4D72A2DB}" dt="2023-08-30T12:43:11.993" v="1227" actId="20577"/>
          <ac:spMkLst>
            <pc:docMk/>
            <pc:sldMk cId="698018343" sldId="38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15.327" v="1229" actId="20577"/>
        <pc:sldMkLst>
          <pc:docMk/>
          <pc:sldMk cId="3359347967" sldId="384"/>
        </pc:sldMkLst>
        <pc:spChg chg="mod">
          <ac:chgData name="Joshua Gross" userId="7bb6a70e-9d37-46e4-96de-748557707bd0" providerId="ADAL" clId="{C167259B-8629-4782-A60C-F3EC4D72A2DB}" dt="2023-08-30T12:43:15.327" v="1229" actId="20577"/>
          <ac:spMkLst>
            <pc:docMk/>
            <pc:sldMk cId="3359347967" sldId="38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23.863" v="1253" actId="20577"/>
        <pc:sldMkLst>
          <pc:docMk/>
          <pc:sldMk cId="3294380319" sldId="385"/>
        </pc:sldMkLst>
        <pc:spChg chg="mod">
          <ac:chgData name="Joshua Gross" userId="7bb6a70e-9d37-46e4-96de-748557707bd0" providerId="ADAL" clId="{C167259B-8629-4782-A60C-F3EC4D72A2DB}" dt="2023-08-30T12:43:23.863" v="1253" actId="20577"/>
          <ac:spMkLst>
            <pc:docMk/>
            <pc:sldMk cId="3294380319" sldId="38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39.095" v="1255" actId="20577"/>
        <pc:sldMkLst>
          <pc:docMk/>
          <pc:sldMk cId="2007261840" sldId="386"/>
        </pc:sldMkLst>
        <pc:spChg chg="mod">
          <ac:chgData name="Joshua Gross" userId="7bb6a70e-9d37-46e4-96de-748557707bd0" providerId="ADAL" clId="{C167259B-8629-4782-A60C-F3EC4D72A2DB}" dt="2023-08-30T12:43:39.095" v="1255" actId="20577"/>
          <ac:spMkLst>
            <pc:docMk/>
            <pc:sldMk cId="2007261840" sldId="38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53.399" v="1307" actId="20577"/>
        <pc:sldMkLst>
          <pc:docMk/>
          <pc:sldMk cId="2204050232" sldId="387"/>
        </pc:sldMkLst>
        <pc:spChg chg="mod">
          <ac:chgData name="Joshua Gross" userId="7bb6a70e-9d37-46e4-96de-748557707bd0" providerId="ADAL" clId="{C167259B-8629-4782-A60C-F3EC4D72A2DB}" dt="2023-08-30T12:43:53.399" v="1307" actId="20577"/>
          <ac:spMkLst>
            <pc:docMk/>
            <pc:sldMk cId="2204050232" sldId="38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04.960" v="1334" actId="20577"/>
        <pc:sldMkLst>
          <pc:docMk/>
          <pc:sldMk cId="2567761874" sldId="388"/>
        </pc:sldMkLst>
        <pc:spChg chg="mod">
          <ac:chgData name="Joshua Gross" userId="7bb6a70e-9d37-46e4-96de-748557707bd0" providerId="ADAL" clId="{C167259B-8629-4782-A60C-F3EC4D72A2DB}" dt="2023-08-30T12:44:04.960" v="1334" actId="20577"/>
          <ac:spMkLst>
            <pc:docMk/>
            <pc:sldMk cId="2567761874" sldId="38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14.959" v="1336" actId="20577"/>
        <pc:sldMkLst>
          <pc:docMk/>
          <pc:sldMk cId="2754269508" sldId="389"/>
        </pc:sldMkLst>
        <pc:spChg chg="mod">
          <ac:chgData name="Joshua Gross" userId="7bb6a70e-9d37-46e4-96de-748557707bd0" providerId="ADAL" clId="{C167259B-8629-4782-A60C-F3EC4D72A2DB}" dt="2023-08-30T12:44:14.959" v="1336" actId="20577"/>
          <ac:spMkLst>
            <pc:docMk/>
            <pc:sldMk cId="2754269508" sldId="38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28.920" v="1387" actId="20577"/>
        <pc:sldMkLst>
          <pc:docMk/>
          <pc:sldMk cId="2784559096" sldId="390"/>
        </pc:sldMkLst>
        <pc:spChg chg="mod">
          <ac:chgData name="Joshua Gross" userId="7bb6a70e-9d37-46e4-96de-748557707bd0" providerId="ADAL" clId="{C167259B-8629-4782-A60C-F3EC4D72A2DB}" dt="2023-08-30T12:44:28.920" v="1387" actId="20577"/>
          <ac:spMkLst>
            <pc:docMk/>
            <pc:sldMk cId="2784559096" sldId="39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34.487" v="1389" actId="20577"/>
        <pc:sldMkLst>
          <pc:docMk/>
          <pc:sldMk cId="1052507683" sldId="391"/>
        </pc:sldMkLst>
        <pc:spChg chg="mod">
          <ac:chgData name="Joshua Gross" userId="7bb6a70e-9d37-46e4-96de-748557707bd0" providerId="ADAL" clId="{C167259B-8629-4782-A60C-F3EC4D72A2DB}" dt="2023-08-30T12:44:34.487" v="1389" actId="20577"/>
          <ac:spMkLst>
            <pc:docMk/>
            <pc:sldMk cId="1052507683" sldId="39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5:12.843" v="1448" actId="27636"/>
        <pc:sldMkLst>
          <pc:docMk/>
          <pc:sldMk cId="1581665621" sldId="392"/>
        </pc:sldMkLst>
        <pc:spChg chg="mod">
          <ac:chgData name="Joshua Gross" userId="7bb6a70e-9d37-46e4-96de-748557707bd0" providerId="ADAL" clId="{C167259B-8629-4782-A60C-F3EC4D72A2DB}" dt="2023-08-30T12:45:12.843" v="1448" actId="27636"/>
          <ac:spMkLst>
            <pc:docMk/>
            <pc:sldMk cId="1581665621" sldId="39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43.776" v="1535" actId="20577"/>
        <pc:sldMkLst>
          <pc:docMk/>
          <pc:sldMk cId="1169263961" sldId="393"/>
        </pc:sldMkLst>
        <pc:spChg chg="mod">
          <ac:chgData name="Joshua Gross" userId="7bb6a70e-9d37-46e4-96de-748557707bd0" providerId="ADAL" clId="{C167259B-8629-4782-A60C-F3EC4D72A2DB}" dt="2023-08-30T12:46:43.776" v="1535" actId="20577"/>
          <ac:spMkLst>
            <pc:docMk/>
            <pc:sldMk cId="1169263961" sldId="39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12.504" v="1482" actId="20577"/>
        <pc:sldMkLst>
          <pc:docMk/>
          <pc:sldMk cId="1698512468" sldId="394"/>
        </pc:sldMkLst>
        <pc:spChg chg="mod">
          <ac:chgData name="Joshua Gross" userId="7bb6a70e-9d37-46e4-96de-748557707bd0" providerId="ADAL" clId="{C167259B-8629-4782-A60C-F3EC4D72A2DB}" dt="2023-08-30T12:46:12.504" v="1482" actId="20577"/>
          <ac:spMkLst>
            <pc:docMk/>
            <pc:sldMk cId="1698512468" sldId="39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36.120" v="1533" actId="15"/>
        <pc:sldMkLst>
          <pc:docMk/>
          <pc:sldMk cId="1079248403" sldId="395"/>
        </pc:sldMkLst>
        <pc:spChg chg="mod">
          <ac:chgData name="Joshua Gross" userId="7bb6a70e-9d37-46e4-96de-748557707bd0" providerId="ADAL" clId="{C167259B-8629-4782-A60C-F3EC4D72A2DB}" dt="2023-08-30T12:46:36.120" v="1533" actId="15"/>
          <ac:spMkLst>
            <pc:docMk/>
            <pc:sldMk cId="1079248403" sldId="39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7:36.399" v="1553" actId="20577"/>
        <pc:sldMkLst>
          <pc:docMk/>
          <pc:sldMk cId="2167650661" sldId="396"/>
        </pc:sldMkLst>
        <pc:spChg chg="mod">
          <ac:chgData name="Joshua Gross" userId="7bb6a70e-9d37-46e4-96de-748557707bd0" providerId="ADAL" clId="{C167259B-8629-4782-A60C-F3EC4D72A2DB}" dt="2023-08-30T12:47:36.399" v="1553" actId="20577"/>
          <ac:spMkLst>
            <pc:docMk/>
            <pc:sldMk cId="2167650661" sldId="39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8:03.837" v="1571" actId="20577"/>
        <pc:sldMkLst>
          <pc:docMk/>
          <pc:sldMk cId="1505252359" sldId="397"/>
        </pc:sldMkLst>
        <pc:spChg chg="mod">
          <ac:chgData name="Joshua Gross" userId="7bb6a70e-9d37-46e4-96de-748557707bd0" providerId="ADAL" clId="{C167259B-8629-4782-A60C-F3EC4D72A2DB}" dt="2023-08-30T12:48:03.837" v="1571" actId="20577"/>
          <ac:spMkLst>
            <pc:docMk/>
            <pc:sldMk cId="1505252359" sldId="39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9:42.657" v="1623" actId="27636"/>
        <pc:sldMkLst>
          <pc:docMk/>
          <pc:sldMk cId="3790170411" sldId="398"/>
        </pc:sldMkLst>
        <pc:spChg chg="mod">
          <ac:chgData name="Joshua Gross" userId="7bb6a70e-9d37-46e4-96de-748557707bd0" providerId="ADAL" clId="{C167259B-8629-4782-A60C-F3EC4D72A2DB}" dt="2023-08-30T12:49:42.657" v="1623" actId="27636"/>
          <ac:spMkLst>
            <pc:docMk/>
            <pc:sldMk cId="3790170411" sldId="39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25.848" v="1676" actId="27636"/>
        <pc:sldMkLst>
          <pc:docMk/>
          <pc:sldMk cId="3153107373" sldId="399"/>
        </pc:sldMkLst>
        <pc:spChg chg="mod">
          <ac:chgData name="Joshua Gross" userId="7bb6a70e-9d37-46e4-96de-748557707bd0" providerId="ADAL" clId="{C167259B-8629-4782-A60C-F3EC4D72A2DB}" dt="2023-08-30T12:50:25.848" v="1676" actId="27636"/>
          <ac:spMkLst>
            <pc:docMk/>
            <pc:sldMk cId="3153107373" sldId="39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40.376" v="1691" actId="20577"/>
        <pc:sldMkLst>
          <pc:docMk/>
          <pc:sldMk cId="2778096918" sldId="400"/>
        </pc:sldMkLst>
        <pc:spChg chg="mod">
          <ac:chgData name="Joshua Gross" userId="7bb6a70e-9d37-46e4-96de-748557707bd0" providerId="ADAL" clId="{C167259B-8629-4782-A60C-F3EC4D72A2DB}" dt="2023-08-30T12:50:40.376" v="1691" actId="20577"/>
          <ac:spMkLst>
            <pc:docMk/>
            <pc:sldMk cId="2778096918" sldId="40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57.823" v="1716" actId="20577"/>
        <pc:sldMkLst>
          <pc:docMk/>
          <pc:sldMk cId="1502100926" sldId="401"/>
        </pc:sldMkLst>
        <pc:spChg chg="mod">
          <ac:chgData name="Joshua Gross" userId="7bb6a70e-9d37-46e4-96de-748557707bd0" providerId="ADAL" clId="{C167259B-8629-4782-A60C-F3EC4D72A2DB}" dt="2023-08-30T12:50:57.823" v="1716" actId="20577"/>
          <ac:spMkLst>
            <pc:docMk/>
            <pc:sldMk cId="1502100926" sldId="40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03.208" v="1718" actId="20577"/>
        <pc:sldMkLst>
          <pc:docMk/>
          <pc:sldMk cId="1902380538" sldId="402"/>
        </pc:sldMkLst>
        <pc:spChg chg="mod">
          <ac:chgData name="Joshua Gross" userId="7bb6a70e-9d37-46e4-96de-748557707bd0" providerId="ADAL" clId="{C167259B-8629-4782-A60C-F3EC4D72A2DB}" dt="2023-08-30T12:51:03.208" v="1718" actId="20577"/>
          <ac:spMkLst>
            <pc:docMk/>
            <pc:sldMk cId="1902380538" sldId="40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27.424" v="1759" actId="20577"/>
        <pc:sldMkLst>
          <pc:docMk/>
          <pc:sldMk cId="2599102893" sldId="403"/>
        </pc:sldMkLst>
        <pc:spChg chg="mod">
          <ac:chgData name="Joshua Gross" userId="7bb6a70e-9d37-46e4-96de-748557707bd0" providerId="ADAL" clId="{C167259B-8629-4782-A60C-F3EC4D72A2DB}" dt="2023-08-30T12:51:27.424" v="1759" actId="20577"/>
          <ac:spMkLst>
            <pc:docMk/>
            <pc:sldMk cId="2599102893" sldId="40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44.920" v="1777" actId="20577"/>
        <pc:sldMkLst>
          <pc:docMk/>
          <pc:sldMk cId="386686411" sldId="404"/>
        </pc:sldMkLst>
        <pc:spChg chg="mod">
          <ac:chgData name="Joshua Gross" userId="7bb6a70e-9d37-46e4-96de-748557707bd0" providerId="ADAL" clId="{C167259B-8629-4782-A60C-F3EC4D72A2DB}" dt="2023-08-30T12:51:44.920" v="1777" actId="20577"/>
          <ac:spMkLst>
            <pc:docMk/>
            <pc:sldMk cId="386686411" sldId="40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59.200" v="1818" actId="20577"/>
        <pc:sldMkLst>
          <pc:docMk/>
          <pc:sldMk cId="4170802734" sldId="405"/>
        </pc:sldMkLst>
        <pc:spChg chg="mod">
          <ac:chgData name="Joshua Gross" userId="7bb6a70e-9d37-46e4-96de-748557707bd0" providerId="ADAL" clId="{C167259B-8629-4782-A60C-F3EC4D72A2DB}" dt="2023-08-30T12:51:59.200" v="1818" actId="20577"/>
          <ac:spMkLst>
            <pc:docMk/>
            <pc:sldMk cId="4170802734" sldId="40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06.824" v="1831" actId="20577"/>
        <pc:sldMkLst>
          <pc:docMk/>
          <pc:sldMk cId="1198233891" sldId="406"/>
        </pc:sldMkLst>
        <pc:spChg chg="mod">
          <ac:chgData name="Joshua Gross" userId="7bb6a70e-9d37-46e4-96de-748557707bd0" providerId="ADAL" clId="{C167259B-8629-4782-A60C-F3EC4D72A2DB}" dt="2023-08-30T12:52:06.824" v="1831" actId="20577"/>
          <ac:spMkLst>
            <pc:docMk/>
            <pc:sldMk cId="1198233891" sldId="40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21.072" v="1846" actId="20577"/>
        <pc:sldMkLst>
          <pc:docMk/>
          <pc:sldMk cId="2939675198" sldId="407"/>
        </pc:sldMkLst>
        <pc:spChg chg="mod">
          <ac:chgData name="Joshua Gross" userId="7bb6a70e-9d37-46e4-96de-748557707bd0" providerId="ADAL" clId="{C167259B-8629-4782-A60C-F3EC4D72A2DB}" dt="2023-08-30T12:52:21.072" v="1846" actId="20577"/>
          <ac:spMkLst>
            <pc:docMk/>
            <pc:sldMk cId="2939675198" sldId="40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44.985" v="1886" actId="20577"/>
        <pc:sldMkLst>
          <pc:docMk/>
          <pc:sldMk cId="3702581732" sldId="408"/>
        </pc:sldMkLst>
        <pc:spChg chg="mod">
          <ac:chgData name="Joshua Gross" userId="7bb6a70e-9d37-46e4-96de-748557707bd0" providerId="ADAL" clId="{C167259B-8629-4782-A60C-F3EC4D72A2DB}" dt="2023-08-30T12:52:44.985" v="1886" actId="20577"/>
          <ac:spMkLst>
            <pc:docMk/>
            <pc:sldMk cId="3702581732" sldId="40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49.440" v="1888" actId="20577"/>
        <pc:sldMkLst>
          <pc:docMk/>
          <pc:sldMk cId="364894981" sldId="409"/>
        </pc:sldMkLst>
        <pc:spChg chg="mod">
          <ac:chgData name="Joshua Gross" userId="7bb6a70e-9d37-46e4-96de-748557707bd0" providerId="ADAL" clId="{C167259B-8629-4782-A60C-F3EC4D72A2DB}" dt="2023-08-30T12:52:49.440" v="1888" actId="20577"/>
          <ac:spMkLst>
            <pc:docMk/>
            <pc:sldMk cId="364894981" sldId="40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00.113" v="1922" actId="20577"/>
        <pc:sldMkLst>
          <pc:docMk/>
          <pc:sldMk cId="3043954326" sldId="410"/>
        </pc:sldMkLst>
        <pc:spChg chg="mod">
          <ac:chgData name="Joshua Gross" userId="7bb6a70e-9d37-46e4-96de-748557707bd0" providerId="ADAL" clId="{C167259B-8629-4782-A60C-F3EC4D72A2DB}" dt="2023-08-30T12:53:00.113" v="1922" actId="20577"/>
          <ac:spMkLst>
            <pc:docMk/>
            <pc:sldMk cId="3043954326" sldId="41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07.168" v="1935" actId="20577"/>
        <pc:sldMkLst>
          <pc:docMk/>
          <pc:sldMk cId="3761140411" sldId="411"/>
        </pc:sldMkLst>
        <pc:spChg chg="mod">
          <ac:chgData name="Joshua Gross" userId="7bb6a70e-9d37-46e4-96de-748557707bd0" providerId="ADAL" clId="{C167259B-8629-4782-A60C-F3EC4D72A2DB}" dt="2023-08-30T12:53:07.168" v="1935" actId="20577"/>
          <ac:spMkLst>
            <pc:docMk/>
            <pc:sldMk cId="3761140411" sldId="41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40.129" v="2002" actId="20577"/>
        <pc:sldMkLst>
          <pc:docMk/>
          <pc:sldMk cId="4291759961" sldId="412"/>
        </pc:sldMkLst>
        <pc:spChg chg="mod">
          <ac:chgData name="Joshua Gross" userId="7bb6a70e-9d37-46e4-96de-748557707bd0" providerId="ADAL" clId="{C167259B-8629-4782-A60C-F3EC4D72A2DB}" dt="2023-08-30T12:53:40.129" v="2002" actId="20577"/>
          <ac:spMkLst>
            <pc:docMk/>
            <pc:sldMk cId="4291759961" sldId="412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2:53:35.499" v="1999"/>
        <pc:sldMkLst>
          <pc:docMk/>
          <pc:sldMk cId="3937331025" sldId="413"/>
        </pc:sldMkLst>
      </pc:sldChg>
      <pc:sldChg chg="modSp add">
        <pc:chgData name="Joshua Gross" userId="7bb6a70e-9d37-46e4-96de-748557707bd0" providerId="ADAL" clId="{C167259B-8629-4782-A60C-F3EC4D72A2DB}" dt="2023-08-30T12:54:23.192" v="2043" actId="20577"/>
        <pc:sldMkLst>
          <pc:docMk/>
          <pc:sldMk cId="941433761" sldId="414"/>
        </pc:sldMkLst>
        <pc:spChg chg="mod">
          <ac:chgData name="Joshua Gross" userId="7bb6a70e-9d37-46e4-96de-748557707bd0" providerId="ADAL" clId="{C167259B-8629-4782-A60C-F3EC4D72A2DB}" dt="2023-08-30T12:54:23.192" v="2043" actId="20577"/>
          <ac:spMkLst>
            <pc:docMk/>
            <pc:sldMk cId="941433761" sldId="41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4:52.600" v="2055" actId="20577"/>
        <pc:sldMkLst>
          <pc:docMk/>
          <pc:sldMk cId="1190338224" sldId="415"/>
        </pc:sldMkLst>
        <pc:spChg chg="mod">
          <ac:chgData name="Joshua Gross" userId="7bb6a70e-9d37-46e4-96de-748557707bd0" providerId="ADAL" clId="{C167259B-8629-4782-A60C-F3EC4D72A2DB}" dt="2023-08-30T12:54:52.600" v="2055" actId="20577"/>
          <ac:spMkLst>
            <pc:docMk/>
            <pc:sldMk cId="1190338224" sldId="41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06.746" v="2084" actId="20577"/>
        <pc:sldMkLst>
          <pc:docMk/>
          <pc:sldMk cId="3540861080" sldId="416"/>
        </pc:sldMkLst>
        <pc:spChg chg="mod">
          <ac:chgData name="Joshua Gross" userId="7bb6a70e-9d37-46e4-96de-748557707bd0" providerId="ADAL" clId="{C167259B-8629-4782-A60C-F3EC4D72A2DB}" dt="2023-08-30T12:55:06.746" v="2084" actId="20577"/>
          <ac:spMkLst>
            <pc:docMk/>
            <pc:sldMk cId="3540861080" sldId="41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24.368" v="2156" actId="20577"/>
        <pc:sldMkLst>
          <pc:docMk/>
          <pc:sldMk cId="3300270627" sldId="417"/>
        </pc:sldMkLst>
        <pc:spChg chg="mod">
          <ac:chgData name="Joshua Gross" userId="7bb6a70e-9d37-46e4-96de-748557707bd0" providerId="ADAL" clId="{C167259B-8629-4782-A60C-F3EC4D72A2DB}" dt="2023-08-30T12:55:24.368" v="2156" actId="20577"/>
          <ac:spMkLst>
            <pc:docMk/>
            <pc:sldMk cId="3300270627" sldId="41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50.296" v="2179" actId="20577"/>
        <pc:sldMkLst>
          <pc:docMk/>
          <pc:sldMk cId="3336762383" sldId="418"/>
        </pc:sldMkLst>
        <pc:spChg chg="mod">
          <ac:chgData name="Joshua Gross" userId="7bb6a70e-9d37-46e4-96de-748557707bd0" providerId="ADAL" clId="{C167259B-8629-4782-A60C-F3EC4D72A2DB}" dt="2023-08-30T12:55:50.296" v="2179" actId="20577"/>
          <ac:spMkLst>
            <pc:docMk/>
            <pc:sldMk cId="3336762383" sldId="41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10.664" v="2197" actId="5793"/>
        <pc:sldMkLst>
          <pc:docMk/>
          <pc:sldMk cId="3813006446" sldId="419"/>
        </pc:sldMkLst>
        <pc:spChg chg="mod">
          <ac:chgData name="Joshua Gross" userId="7bb6a70e-9d37-46e4-96de-748557707bd0" providerId="ADAL" clId="{C167259B-8629-4782-A60C-F3EC4D72A2DB}" dt="2023-08-30T12:56:10.664" v="2197" actId="5793"/>
          <ac:spMkLst>
            <pc:docMk/>
            <pc:sldMk cId="3813006446" sldId="41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21.984" v="2210" actId="20577"/>
        <pc:sldMkLst>
          <pc:docMk/>
          <pc:sldMk cId="651479107" sldId="420"/>
        </pc:sldMkLst>
        <pc:spChg chg="mod">
          <ac:chgData name="Joshua Gross" userId="7bb6a70e-9d37-46e4-96de-748557707bd0" providerId="ADAL" clId="{C167259B-8629-4782-A60C-F3EC4D72A2DB}" dt="2023-08-30T12:56:21.984" v="2210" actId="20577"/>
          <ac:spMkLst>
            <pc:docMk/>
            <pc:sldMk cId="651479107" sldId="42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55.376" v="2276" actId="20577"/>
        <pc:sldMkLst>
          <pc:docMk/>
          <pc:sldMk cId="3726990791" sldId="421"/>
        </pc:sldMkLst>
        <pc:spChg chg="mod">
          <ac:chgData name="Joshua Gross" userId="7bb6a70e-9d37-46e4-96de-748557707bd0" providerId="ADAL" clId="{C167259B-8629-4782-A60C-F3EC4D72A2DB}" dt="2023-08-30T12:56:55.376" v="2276" actId="20577"/>
          <ac:spMkLst>
            <pc:docMk/>
            <pc:sldMk cId="3726990791" sldId="42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15.352" v="2300" actId="20577"/>
        <pc:sldMkLst>
          <pc:docMk/>
          <pc:sldMk cId="980697296" sldId="422"/>
        </pc:sldMkLst>
        <pc:spChg chg="mod">
          <ac:chgData name="Joshua Gross" userId="7bb6a70e-9d37-46e4-96de-748557707bd0" providerId="ADAL" clId="{C167259B-8629-4782-A60C-F3EC4D72A2DB}" dt="2023-08-30T12:57:15.352" v="2300" actId="20577"/>
          <ac:spMkLst>
            <pc:docMk/>
            <pc:sldMk cId="980697296" sldId="42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23.097" v="2302" actId="20577"/>
        <pc:sldMkLst>
          <pc:docMk/>
          <pc:sldMk cId="1519340192" sldId="423"/>
        </pc:sldMkLst>
        <pc:spChg chg="mod">
          <ac:chgData name="Joshua Gross" userId="7bb6a70e-9d37-46e4-96de-748557707bd0" providerId="ADAL" clId="{C167259B-8629-4782-A60C-F3EC4D72A2DB}" dt="2023-08-30T12:57:23.097" v="2302" actId="20577"/>
          <ac:spMkLst>
            <pc:docMk/>
            <pc:sldMk cId="1519340192" sldId="42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28.391" v="2311" actId="20577"/>
        <pc:sldMkLst>
          <pc:docMk/>
          <pc:sldMk cId="762278299" sldId="424"/>
        </pc:sldMkLst>
        <pc:spChg chg="mod">
          <ac:chgData name="Joshua Gross" userId="7bb6a70e-9d37-46e4-96de-748557707bd0" providerId="ADAL" clId="{C167259B-8629-4782-A60C-F3EC4D72A2DB}" dt="2023-08-30T12:57:28.391" v="2311" actId="20577"/>
          <ac:spMkLst>
            <pc:docMk/>
            <pc:sldMk cId="762278299" sldId="42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1.177" v="2313" actId="20577"/>
        <pc:sldMkLst>
          <pc:docMk/>
          <pc:sldMk cId="1087819772" sldId="425"/>
        </pc:sldMkLst>
        <pc:spChg chg="mod">
          <ac:chgData name="Joshua Gross" userId="7bb6a70e-9d37-46e4-96de-748557707bd0" providerId="ADAL" clId="{C167259B-8629-4782-A60C-F3EC4D72A2DB}" dt="2023-08-30T12:57:31.177" v="2313" actId="20577"/>
          <ac:spMkLst>
            <pc:docMk/>
            <pc:sldMk cId="1087819772" sldId="42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5.328" v="2322" actId="20577"/>
        <pc:sldMkLst>
          <pc:docMk/>
          <pc:sldMk cId="3667516437" sldId="426"/>
        </pc:sldMkLst>
        <pc:spChg chg="mod">
          <ac:chgData name="Joshua Gross" userId="7bb6a70e-9d37-46e4-96de-748557707bd0" providerId="ADAL" clId="{C167259B-8629-4782-A60C-F3EC4D72A2DB}" dt="2023-08-30T12:57:35.328" v="2322" actId="20577"/>
          <ac:spMkLst>
            <pc:docMk/>
            <pc:sldMk cId="3667516437" sldId="42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9.992" v="2324" actId="20577"/>
        <pc:sldMkLst>
          <pc:docMk/>
          <pc:sldMk cId="2039613657" sldId="427"/>
        </pc:sldMkLst>
        <pc:spChg chg="mod">
          <ac:chgData name="Joshua Gross" userId="7bb6a70e-9d37-46e4-96de-748557707bd0" providerId="ADAL" clId="{C167259B-8629-4782-A60C-F3EC4D72A2DB}" dt="2023-08-30T12:57:39.992" v="2324" actId="20577"/>
          <ac:spMkLst>
            <pc:docMk/>
            <pc:sldMk cId="2039613657" sldId="42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43.992" v="2332" actId="20577"/>
        <pc:sldMkLst>
          <pc:docMk/>
          <pc:sldMk cId="1434198440" sldId="428"/>
        </pc:sldMkLst>
        <pc:spChg chg="mod">
          <ac:chgData name="Joshua Gross" userId="7bb6a70e-9d37-46e4-96de-748557707bd0" providerId="ADAL" clId="{C167259B-8629-4782-A60C-F3EC4D72A2DB}" dt="2023-08-30T12:57:43.992" v="2332" actId="20577"/>
          <ac:spMkLst>
            <pc:docMk/>
            <pc:sldMk cId="1434198440" sldId="42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58.320" v="2334" actId="20577"/>
        <pc:sldMkLst>
          <pc:docMk/>
          <pc:sldMk cId="589343931" sldId="429"/>
        </pc:sldMkLst>
        <pc:spChg chg="mod">
          <ac:chgData name="Joshua Gross" userId="7bb6a70e-9d37-46e4-96de-748557707bd0" providerId="ADAL" clId="{C167259B-8629-4782-A60C-F3EC4D72A2DB}" dt="2023-08-30T12:57:58.320" v="2334" actId="20577"/>
          <ac:spMkLst>
            <pc:docMk/>
            <pc:sldMk cId="589343931" sldId="42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02.072" v="2342" actId="20577"/>
        <pc:sldMkLst>
          <pc:docMk/>
          <pc:sldMk cId="2949328862" sldId="430"/>
        </pc:sldMkLst>
        <pc:spChg chg="mod">
          <ac:chgData name="Joshua Gross" userId="7bb6a70e-9d37-46e4-96de-748557707bd0" providerId="ADAL" clId="{C167259B-8629-4782-A60C-F3EC4D72A2DB}" dt="2023-08-30T12:58:02.072" v="2342" actId="20577"/>
          <ac:spMkLst>
            <pc:docMk/>
            <pc:sldMk cId="2949328862" sldId="43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06.944" v="2346" actId="20577"/>
        <pc:sldMkLst>
          <pc:docMk/>
          <pc:sldMk cId="1379334051" sldId="431"/>
        </pc:sldMkLst>
        <pc:spChg chg="mod">
          <ac:chgData name="Joshua Gross" userId="7bb6a70e-9d37-46e4-96de-748557707bd0" providerId="ADAL" clId="{C167259B-8629-4782-A60C-F3EC4D72A2DB}" dt="2023-08-30T12:58:06.944" v="2346" actId="20577"/>
          <ac:spMkLst>
            <pc:docMk/>
            <pc:sldMk cId="1379334051" sldId="43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10.593" v="2354" actId="20577"/>
        <pc:sldMkLst>
          <pc:docMk/>
          <pc:sldMk cId="2461436268" sldId="432"/>
        </pc:sldMkLst>
        <pc:spChg chg="mod">
          <ac:chgData name="Joshua Gross" userId="7bb6a70e-9d37-46e4-96de-748557707bd0" providerId="ADAL" clId="{C167259B-8629-4782-A60C-F3EC4D72A2DB}" dt="2023-08-30T12:58:10.593" v="2354" actId="20577"/>
          <ac:spMkLst>
            <pc:docMk/>
            <pc:sldMk cId="2461436268" sldId="43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17.264" v="2356" actId="20577"/>
        <pc:sldMkLst>
          <pc:docMk/>
          <pc:sldMk cId="3911207699" sldId="433"/>
        </pc:sldMkLst>
        <pc:spChg chg="mod">
          <ac:chgData name="Joshua Gross" userId="7bb6a70e-9d37-46e4-96de-748557707bd0" providerId="ADAL" clId="{C167259B-8629-4782-A60C-F3EC4D72A2DB}" dt="2023-08-30T12:58:17.264" v="2356" actId="20577"/>
          <ac:spMkLst>
            <pc:docMk/>
            <pc:sldMk cId="3911207699" sldId="43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24.456" v="2364" actId="20577"/>
        <pc:sldMkLst>
          <pc:docMk/>
          <pc:sldMk cId="1815901735" sldId="434"/>
        </pc:sldMkLst>
        <pc:spChg chg="mod">
          <ac:chgData name="Joshua Gross" userId="7bb6a70e-9d37-46e4-96de-748557707bd0" providerId="ADAL" clId="{C167259B-8629-4782-A60C-F3EC4D72A2DB}" dt="2023-08-30T12:58:24.456" v="2364" actId="20577"/>
          <ac:spMkLst>
            <pc:docMk/>
            <pc:sldMk cId="1815901735" sldId="43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32.936" v="2366" actId="20577"/>
        <pc:sldMkLst>
          <pc:docMk/>
          <pc:sldMk cId="3366586016" sldId="435"/>
        </pc:sldMkLst>
        <pc:spChg chg="mod">
          <ac:chgData name="Joshua Gross" userId="7bb6a70e-9d37-46e4-96de-748557707bd0" providerId="ADAL" clId="{C167259B-8629-4782-A60C-F3EC4D72A2DB}" dt="2023-08-30T12:58:32.936" v="2366" actId="20577"/>
          <ac:spMkLst>
            <pc:docMk/>
            <pc:sldMk cId="3366586016" sldId="43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9:06.800" v="2389" actId="20577"/>
        <pc:sldMkLst>
          <pc:docMk/>
          <pc:sldMk cId="2184192235" sldId="436"/>
        </pc:sldMkLst>
        <pc:spChg chg="mod">
          <ac:chgData name="Joshua Gross" userId="7bb6a70e-9d37-46e4-96de-748557707bd0" providerId="ADAL" clId="{C167259B-8629-4782-A60C-F3EC4D72A2DB}" dt="2023-08-30T12:59:06.800" v="2389" actId="20577"/>
          <ac:spMkLst>
            <pc:docMk/>
            <pc:sldMk cId="2184192235" sldId="436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3:05:13.680" v="2390"/>
        <pc:sldMkLst>
          <pc:docMk/>
          <pc:sldMk cId="3392020700" sldId="437"/>
        </pc:sldMkLst>
      </pc:sldChg>
      <pc:sldChg chg="modSp add">
        <pc:chgData name="Joshua Gross" userId="7bb6a70e-9d37-46e4-96de-748557707bd0" providerId="ADAL" clId="{C167259B-8629-4782-A60C-F3EC4D72A2DB}" dt="2023-08-30T13:05:52.880" v="2392" actId="20577"/>
        <pc:sldMkLst>
          <pc:docMk/>
          <pc:sldMk cId="558332951" sldId="438"/>
        </pc:sldMkLst>
        <pc:spChg chg="mod">
          <ac:chgData name="Joshua Gross" userId="7bb6a70e-9d37-46e4-96de-748557707bd0" providerId="ADAL" clId="{C167259B-8629-4782-A60C-F3EC4D72A2DB}" dt="2023-08-30T13:05:52.880" v="2392" actId="20577"/>
          <ac:spMkLst>
            <pc:docMk/>
            <pc:sldMk cId="558332951" sldId="438"/>
            <ac:spMk id="3" creationId="{FEABDA02-F95F-487E-9FF3-B4E09EF782C3}"/>
          </ac:spMkLst>
        </pc:spChg>
      </pc:sldChg>
      <pc:sldChg chg="addSp modSp add">
        <pc:chgData name="Joshua Gross" userId="7bb6a70e-9d37-46e4-96de-748557707bd0" providerId="ADAL" clId="{C167259B-8629-4782-A60C-F3EC4D72A2DB}" dt="2023-08-30T13:10:03.050" v="2577" actId="20577"/>
        <pc:sldMkLst>
          <pc:docMk/>
          <pc:sldMk cId="2271196185" sldId="439"/>
        </pc:sldMkLst>
        <pc:spChg chg="mod">
          <ac:chgData name="Joshua Gross" userId="7bb6a70e-9d37-46e4-96de-748557707bd0" providerId="ADAL" clId="{C167259B-8629-4782-A60C-F3EC4D72A2DB}" dt="2023-08-30T13:10:03.050" v="2577" actId="20577"/>
          <ac:spMkLst>
            <pc:docMk/>
            <pc:sldMk cId="2271196185" sldId="439"/>
            <ac:spMk id="3" creationId="{FEABDA02-F95F-487E-9FF3-B4E09EF782C3}"/>
          </ac:spMkLst>
        </pc:spChg>
        <pc:graphicFrameChg chg="add mod">
          <ac:chgData name="Joshua Gross" userId="7bb6a70e-9d37-46e4-96de-748557707bd0" providerId="ADAL" clId="{C167259B-8629-4782-A60C-F3EC4D72A2DB}" dt="2023-08-30T13:06:51.856" v="2395" actId="1076"/>
          <ac:graphicFrameMkLst>
            <pc:docMk/>
            <pc:sldMk cId="2271196185" sldId="439"/>
            <ac:graphicFrameMk id="4" creationId="{6BC4BA0E-9BE7-4B91-8528-078597C15D16}"/>
          </ac:graphicFrameMkLst>
        </pc:graphicFrameChg>
      </pc:sldChg>
      <pc:sldChg chg="modSp add del">
        <pc:chgData name="Joshua Gross" userId="7bb6a70e-9d37-46e4-96de-748557707bd0" providerId="ADAL" clId="{C167259B-8629-4782-A60C-F3EC4D72A2DB}" dt="2023-08-30T13:08:45.853" v="2516" actId="2696"/>
        <pc:sldMkLst>
          <pc:docMk/>
          <pc:sldMk cId="1458653933" sldId="440"/>
        </pc:sldMkLst>
        <pc:spChg chg="mod">
          <ac:chgData name="Joshua Gross" userId="7bb6a70e-9d37-46e4-96de-748557707bd0" providerId="ADAL" clId="{C167259B-8629-4782-A60C-F3EC4D72A2DB}" dt="2023-08-30T13:08:42.866" v="2515" actId="20577"/>
          <ac:spMkLst>
            <pc:docMk/>
            <pc:sldMk cId="1458653933" sldId="440"/>
            <ac:spMk id="3" creationId="{FEABDA02-F95F-487E-9FF3-B4E09EF782C3}"/>
          </ac:spMkLst>
        </pc:spChg>
      </pc:sldChg>
      <pc:sldChg chg="addSp modSp add">
        <pc:chgData name="Joshua Gross" userId="7bb6a70e-9d37-46e4-96de-748557707bd0" providerId="ADAL" clId="{C167259B-8629-4782-A60C-F3EC4D72A2DB}" dt="2023-08-30T13:10:46.292" v="2620" actId="20577"/>
        <pc:sldMkLst>
          <pc:docMk/>
          <pc:sldMk cId="1789680495" sldId="440"/>
        </pc:sldMkLst>
        <pc:spChg chg="mod">
          <ac:chgData name="Joshua Gross" userId="7bb6a70e-9d37-46e4-96de-748557707bd0" providerId="ADAL" clId="{C167259B-8629-4782-A60C-F3EC4D72A2DB}" dt="2023-08-30T13:10:46.292" v="2620" actId="20577"/>
          <ac:spMkLst>
            <pc:docMk/>
            <pc:sldMk cId="1789680495" sldId="440"/>
            <ac:spMk id="3" creationId="{FEABDA02-F95F-487E-9FF3-B4E09EF782C3}"/>
          </ac:spMkLst>
        </pc:spChg>
        <pc:graphicFrameChg chg="add mod">
          <ac:chgData name="Joshua Gross" userId="7bb6a70e-9d37-46e4-96de-748557707bd0" providerId="ADAL" clId="{C167259B-8629-4782-A60C-F3EC4D72A2DB}" dt="2023-08-30T13:09:28.010" v="2520" actId="1076"/>
          <ac:graphicFrameMkLst>
            <pc:docMk/>
            <pc:sldMk cId="1789680495" sldId="440"/>
            <ac:graphicFrameMk id="4" creationId="{606215A6-CBBC-4013-9399-AAC8ADB73400}"/>
          </ac:graphicFrameMkLst>
        </pc:graphicFrameChg>
      </pc:sldChg>
      <pc:sldChg chg="delSp modSp add">
        <pc:chgData name="Joshua Gross" userId="7bb6a70e-9d37-46e4-96de-748557707bd0" providerId="ADAL" clId="{C167259B-8629-4782-A60C-F3EC4D72A2DB}" dt="2023-08-30T20:30:26.147" v="2724" actId="14100"/>
        <pc:sldMkLst>
          <pc:docMk/>
          <pc:sldMk cId="2189779873" sldId="441"/>
        </pc:sldMkLst>
        <pc:spChg chg="mod">
          <ac:chgData name="Joshua Gross" userId="7bb6a70e-9d37-46e4-96de-748557707bd0" providerId="ADAL" clId="{C167259B-8629-4782-A60C-F3EC4D72A2DB}" dt="2023-08-30T20:30:26.147" v="2724" actId="14100"/>
          <ac:spMkLst>
            <pc:docMk/>
            <pc:sldMk cId="2189779873" sldId="441"/>
            <ac:spMk id="3" creationId="{FEABDA02-F95F-487E-9FF3-B4E09EF782C3}"/>
          </ac:spMkLst>
        </pc:spChg>
        <pc:graphicFrameChg chg="del">
          <ac:chgData name="Joshua Gross" userId="7bb6a70e-9d37-46e4-96de-748557707bd0" providerId="ADAL" clId="{C167259B-8629-4782-A60C-F3EC4D72A2DB}" dt="2023-08-30T20:30:03.622" v="2622" actId="478"/>
          <ac:graphicFrameMkLst>
            <pc:docMk/>
            <pc:sldMk cId="2189779873" sldId="441"/>
            <ac:graphicFrameMk id="4" creationId="{606215A6-CBBC-4013-9399-AAC8ADB73400}"/>
          </ac:graphicFrameMkLst>
        </pc:graphicFrameChg>
      </pc:sldChg>
      <pc:sldChg chg="modSp add">
        <pc:chgData name="Joshua Gross" userId="7bb6a70e-9d37-46e4-96de-748557707bd0" providerId="ADAL" clId="{C167259B-8629-4782-A60C-F3EC4D72A2DB}" dt="2023-08-30T20:30:37.884" v="2759" actId="20577"/>
        <pc:sldMkLst>
          <pc:docMk/>
          <pc:sldMk cId="3373208194" sldId="442"/>
        </pc:sldMkLst>
        <pc:spChg chg="mod">
          <ac:chgData name="Joshua Gross" userId="7bb6a70e-9d37-46e4-96de-748557707bd0" providerId="ADAL" clId="{C167259B-8629-4782-A60C-F3EC4D72A2DB}" dt="2023-08-30T20:30:37.884" v="2759" actId="20577"/>
          <ac:spMkLst>
            <pc:docMk/>
            <pc:sldMk cId="3373208194" sldId="44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2:25.454" v="2990" actId="20577"/>
        <pc:sldMkLst>
          <pc:docMk/>
          <pc:sldMk cId="978334430" sldId="443"/>
        </pc:sldMkLst>
        <pc:spChg chg="mod">
          <ac:chgData name="Joshua Gross" userId="7bb6a70e-9d37-46e4-96de-748557707bd0" providerId="ADAL" clId="{C167259B-8629-4782-A60C-F3EC4D72A2DB}" dt="2023-08-30T20:30:46.404" v="2777" actId="20577"/>
          <ac:spMkLst>
            <pc:docMk/>
            <pc:sldMk cId="978334430" sldId="443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20:32:25.454" v="2990" actId="20577"/>
          <ac:spMkLst>
            <pc:docMk/>
            <pc:sldMk cId="978334430" sldId="44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3:57.420" v="3220" actId="20577"/>
        <pc:sldMkLst>
          <pc:docMk/>
          <pc:sldMk cId="2463343770" sldId="444"/>
        </pc:sldMkLst>
        <pc:spChg chg="mod">
          <ac:chgData name="Joshua Gross" userId="7bb6a70e-9d37-46e4-96de-748557707bd0" providerId="ADAL" clId="{C167259B-8629-4782-A60C-F3EC4D72A2DB}" dt="2023-08-30T20:33:57.420" v="3220" actId="20577"/>
          <ac:spMkLst>
            <pc:docMk/>
            <pc:sldMk cId="2463343770" sldId="44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4:15.485" v="3231" actId="20577"/>
        <pc:sldMkLst>
          <pc:docMk/>
          <pc:sldMk cId="669958943" sldId="445"/>
        </pc:sldMkLst>
        <pc:spChg chg="mod">
          <ac:chgData name="Joshua Gross" userId="7bb6a70e-9d37-46e4-96de-748557707bd0" providerId="ADAL" clId="{C167259B-8629-4782-A60C-F3EC4D72A2DB}" dt="2023-08-30T20:34:15.485" v="3231" actId="20577"/>
          <ac:spMkLst>
            <pc:docMk/>
            <pc:sldMk cId="669958943" sldId="44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4:25.390" v="3251" actId="20577"/>
        <pc:sldMkLst>
          <pc:docMk/>
          <pc:sldMk cId="2831000035" sldId="446"/>
        </pc:sldMkLst>
        <pc:spChg chg="mod">
          <ac:chgData name="Joshua Gross" userId="7bb6a70e-9d37-46e4-96de-748557707bd0" providerId="ADAL" clId="{C167259B-8629-4782-A60C-F3EC4D72A2DB}" dt="2023-08-30T20:34:25.390" v="3251" actId="20577"/>
          <ac:spMkLst>
            <pc:docMk/>
            <pc:sldMk cId="2831000035" sldId="44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4:36.591" v="3258" actId="20577"/>
        <pc:sldMkLst>
          <pc:docMk/>
          <pc:sldMk cId="1989168682" sldId="447"/>
        </pc:sldMkLst>
        <pc:spChg chg="mod">
          <ac:chgData name="Joshua Gross" userId="7bb6a70e-9d37-46e4-96de-748557707bd0" providerId="ADAL" clId="{C167259B-8629-4782-A60C-F3EC4D72A2DB}" dt="2023-08-30T20:34:36.591" v="3258" actId="20577"/>
          <ac:spMkLst>
            <pc:docMk/>
            <pc:sldMk cId="1989168682" sldId="44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7:56.667" v="3379" actId="20577"/>
        <pc:sldMkLst>
          <pc:docMk/>
          <pc:sldMk cId="1437707435" sldId="448"/>
        </pc:sldMkLst>
        <pc:spChg chg="mod">
          <ac:chgData name="Joshua Gross" userId="7bb6a70e-9d37-46e4-96de-748557707bd0" providerId="ADAL" clId="{C167259B-8629-4782-A60C-F3EC4D72A2DB}" dt="2023-08-30T20:37:56.667" v="3379" actId="20577"/>
          <ac:spMkLst>
            <pc:docMk/>
            <pc:sldMk cId="1437707435" sldId="448"/>
            <ac:spMk id="3" creationId="{FEABDA02-F95F-487E-9FF3-B4E09EF782C3}"/>
          </ac:spMkLst>
        </pc:spChg>
      </pc:sldChg>
      <pc:sldChg chg="add del">
        <pc:chgData name="Joshua Gross" userId="7bb6a70e-9d37-46e4-96de-748557707bd0" providerId="ADAL" clId="{C167259B-8629-4782-A60C-F3EC4D72A2DB}" dt="2023-08-30T20:33:09.203" v="3099"/>
        <pc:sldMkLst>
          <pc:docMk/>
          <pc:sldMk cId="4289009347" sldId="448"/>
        </pc:sldMkLst>
      </pc:sldChg>
      <pc:sldChg chg="add del">
        <pc:chgData name="Joshua Gross" userId="7bb6a70e-9d37-46e4-96de-748557707bd0" providerId="ADAL" clId="{C167259B-8629-4782-A60C-F3EC4D72A2DB}" dt="2023-08-30T20:34:41.472" v="3259" actId="2696"/>
        <pc:sldMkLst>
          <pc:docMk/>
          <pc:sldMk cId="1143055272" sldId="449"/>
        </pc:sldMkLst>
      </pc:sldChg>
      <pc:sldChg chg="modSp add">
        <pc:chgData name="Joshua Gross" userId="7bb6a70e-9d37-46e4-96de-748557707bd0" providerId="ADAL" clId="{C167259B-8629-4782-A60C-F3EC4D72A2DB}" dt="2023-08-30T20:34:57.436" v="3294" actId="20577"/>
        <pc:sldMkLst>
          <pc:docMk/>
          <pc:sldMk cId="1569375964" sldId="449"/>
        </pc:sldMkLst>
        <pc:spChg chg="mod">
          <ac:chgData name="Joshua Gross" userId="7bb6a70e-9d37-46e4-96de-748557707bd0" providerId="ADAL" clId="{C167259B-8629-4782-A60C-F3EC4D72A2DB}" dt="2023-08-30T20:34:57.436" v="3294" actId="20577"/>
          <ac:spMkLst>
            <pc:docMk/>
            <pc:sldMk cId="1569375964" sldId="44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5:43.012" v="3324" actId="20577"/>
        <pc:sldMkLst>
          <pc:docMk/>
          <pc:sldMk cId="393073837" sldId="450"/>
        </pc:sldMkLst>
        <pc:spChg chg="mod">
          <ac:chgData name="Joshua Gross" userId="7bb6a70e-9d37-46e4-96de-748557707bd0" providerId="ADAL" clId="{C167259B-8629-4782-A60C-F3EC4D72A2DB}" dt="2023-08-30T20:35:43.012" v="3324" actId="20577"/>
          <ac:spMkLst>
            <pc:docMk/>
            <pc:sldMk cId="393073837" sldId="450"/>
            <ac:spMk id="3" creationId="{FEABDA02-F95F-487E-9FF3-B4E09EF782C3}"/>
          </ac:spMkLst>
        </pc:spChg>
      </pc:sldChg>
      <pc:sldChg chg="modSp add del">
        <pc:chgData name="Joshua Gross" userId="7bb6a70e-9d37-46e4-96de-748557707bd0" providerId="ADAL" clId="{C167259B-8629-4782-A60C-F3EC4D72A2DB}" dt="2023-08-30T20:35:51.078" v="3327" actId="2696"/>
        <pc:sldMkLst>
          <pc:docMk/>
          <pc:sldMk cId="3479780113" sldId="451"/>
        </pc:sldMkLst>
        <pc:spChg chg="mod">
          <ac:chgData name="Joshua Gross" userId="7bb6a70e-9d37-46e4-96de-748557707bd0" providerId="ADAL" clId="{C167259B-8629-4782-A60C-F3EC4D72A2DB}" dt="2023-08-30T20:35:45.180" v="3325" actId="20577"/>
          <ac:spMkLst>
            <pc:docMk/>
            <pc:sldMk cId="3479780113" sldId="45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5:57.088" v="3334" actId="20577"/>
        <pc:sldMkLst>
          <pc:docMk/>
          <pc:sldMk cId="3745298864" sldId="452"/>
        </pc:sldMkLst>
        <pc:spChg chg="mod">
          <ac:chgData name="Joshua Gross" userId="7bb6a70e-9d37-46e4-96de-748557707bd0" providerId="ADAL" clId="{C167259B-8629-4782-A60C-F3EC4D72A2DB}" dt="2023-08-30T20:35:57.088" v="3334" actId="20577"/>
          <ac:spMkLst>
            <pc:docMk/>
            <pc:sldMk cId="3745298864" sldId="452"/>
            <ac:spMk id="3" creationId="{FEABDA02-F95F-487E-9FF3-B4E09EF782C3}"/>
          </ac:spMkLst>
        </pc:spChg>
      </pc:sldChg>
      <pc:sldChg chg="modSp add del">
        <pc:chgData name="Joshua Gross" userId="7bb6a70e-9d37-46e4-96de-748557707bd0" providerId="ADAL" clId="{C167259B-8629-4782-A60C-F3EC4D72A2DB}" dt="2023-08-30T20:37:47.449" v="3352" actId="2696"/>
        <pc:sldMkLst>
          <pc:docMk/>
          <pc:sldMk cId="3439587407" sldId="453"/>
        </pc:sldMkLst>
        <pc:spChg chg="mod">
          <ac:chgData name="Joshua Gross" userId="7bb6a70e-9d37-46e4-96de-748557707bd0" providerId="ADAL" clId="{C167259B-8629-4782-A60C-F3EC4D72A2DB}" dt="2023-08-30T20:36:09.213" v="3344" actId="20577"/>
          <ac:spMkLst>
            <pc:docMk/>
            <pc:sldMk cId="3439587407" sldId="45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37:00.600" v="3351" actId="20577"/>
        <pc:sldMkLst>
          <pc:docMk/>
          <pc:sldMk cId="2694278309" sldId="454"/>
        </pc:sldMkLst>
        <pc:spChg chg="mod">
          <ac:chgData name="Joshua Gross" userId="7bb6a70e-9d37-46e4-96de-748557707bd0" providerId="ADAL" clId="{C167259B-8629-4782-A60C-F3EC4D72A2DB}" dt="2023-08-30T20:37:00.600" v="3351" actId="20577"/>
          <ac:spMkLst>
            <pc:docMk/>
            <pc:sldMk cId="2694278309" sldId="45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41:54.072" v="3983" actId="20577"/>
        <pc:sldMkLst>
          <pc:docMk/>
          <pc:sldMk cId="2964480987" sldId="455"/>
        </pc:sldMkLst>
        <pc:spChg chg="mod">
          <ac:chgData name="Joshua Gross" userId="7bb6a70e-9d37-46e4-96de-748557707bd0" providerId="ADAL" clId="{C167259B-8629-4782-A60C-F3EC4D72A2DB}" dt="2023-08-30T20:41:54.072" v="3983" actId="20577"/>
          <ac:spMkLst>
            <pc:docMk/>
            <pc:sldMk cId="2964480987" sldId="45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20:41:48.851" v="3974" actId="20577"/>
        <pc:sldMkLst>
          <pc:docMk/>
          <pc:sldMk cId="3165125404" sldId="456"/>
        </pc:sldMkLst>
        <pc:spChg chg="mod">
          <ac:chgData name="Joshua Gross" userId="7bb6a70e-9d37-46e4-96de-748557707bd0" providerId="ADAL" clId="{C167259B-8629-4782-A60C-F3EC4D72A2DB}" dt="2023-08-30T20:41:48.851" v="3974" actId="20577"/>
          <ac:spMkLst>
            <pc:docMk/>
            <pc:sldMk cId="3165125404" sldId="456"/>
            <ac:spMk id="3" creationId="{FEABDA02-F95F-487E-9FF3-B4E09EF782C3}"/>
          </ac:spMkLst>
        </pc:spChg>
      </pc:sldChg>
      <pc:sldChg chg="modSp add del">
        <pc:chgData name="Joshua Gross" userId="7bb6a70e-9d37-46e4-96de-748557707bd0" providerId="ADAL" clId="{C167259B-8629-4782-A60C-F3EC4D72A2DB}" dt="2023-08-30T20:40:26.043" v="3799" actId="2696"/>
        <pc:sldMkLst>
          <pc:docMk/>
          <pc:sldMk cId="1036732968" sldId="457"/>
        </pc:sldMkLst>
        <pc:spChg chg="mod">
          <ac:chgData name="Joshua Gross" userId="7bb6a70e-9d37-46e4-96de-748557707bd0" providerId="ADAL" clId="{C167259B-8629-4782-A60C-F3EC4D72A2DB}" dt="2023-08-30T20:40:25.194" v="3798" actId="6549"/>
          <ac:spMkLst>
            <pc:docMk/>
            <pc:sldMk cId="1036732968" sldId="457"/>
            <ac:spMk id="3" creationId="{FEABDA02-F95F-487E-9FF3-B4E09EF782C3}"/>
          </ac:spMkLst>
        </pc:spChg>
      </pc:sldChg>
      <pc:sldChg chg="addSp modSp add">
        <pc:chgData name="Joshua Gross" userId="7bb6a70e-9d37-46e4-96de-748557707bd0" providerId="ADAL" clId="{C167259B-8629-4782-A60C-F3EC4D72A2DB}" dt="2023-08-30T20:46:47.409" v="4206" actId="20577"/>
        <pc:sldMkLst>
          <pc:docMk/>
          <pc:sldMk cId="3069210549" sldId="457"/>
        </pc:sldMkLst>
        <pc:spChg chg="mod">
          <ac:chgData name="Joshua Gross" userId="7bb6a70e-9d37-46e4-96de-748557707bd0" providerId="ADAL" clId="{C167259B-8629-4782-A60C-F3EC4D72A2DB}" dt="2023-08-30T20:42:00.136" v="3993" actId="20577"/>
          <ac:spMkLst>
            <pc:docMk/>
            <pc:sldMk cId="3069210549" sldId="457"/>
            <ac:spMk id="3" creationId="{FEABDA02-F95F-487E-9FF3-B4E09EF782C3}"/>
          </ac:spMkLst>
        </pc:spChg>
        <pc:spChg chg="add mod">
          <ac:chgData name="Joshua Gross" userId="7bb6a70e-9d37-46e4-96de-748557707bd0" providerId="ADAL" clId="{C167259B-8629-4782-A60C-F3EC4D72A2DB}" dt="2023-08-30T20:46:47.409" v="4206" actId="20577"/>
          <ac:spMkLst>
            <pc:docMk/>
            <pc:sldMk cId="3069210549" sldId="457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6:49.784" v="4207" actId="20577"/>
        <pc:sldMkLst>
          <pc:docMk/>
          <pc:sldMk cId="4015878464" sldId="458"/>
        </pc:sldMkLst>
        <pc:spChg chg="mod">
          <ac:chgData name="Joshua Gross" userId="7bb6a70e-9d37-46e4-96de-748557707bd0" providerId="ADAL" clId="{C167259B-8629-4782-A60C-F3EC4D72A2DB}" dt="2023-08-30T20:42:24.837" v="4015" actId="113"/>
          <ac:spMkLst>
            <pc:docMk/>
            <pc:sldMk cId="4015878464" sldId="458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6:49.784" v="4207" actId="20577"/>
          <ac:spMkLst>
            <pc:docMk/>
            <pc:sldMk cId="4015878464" sldId="458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6:52.280" v="4208" actId="20577"/>
        <pc:sldMkLst>
          <pc:docMk/>
          <pc:sldMk cId="532431811" sldId="459"/>
        </pc:sldMkLst>
        <pc:spChg chg="mod">
          <ac:chgData name="Joshua Gross" userId="7bb6a70e-9d37-46e4-96de-748557707bd0" providerId="ADAL" clId="{C167259B-8629-4782-A60C-F3EC4D72A2DB}" dt="2023-08-30T20:42:51.688" v="4027" actId="113"/>
          <ac:spMkLst>
            <pc:docMk/>
            <pc:sldMk cId="532431811" sldId="459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6:52.280" v="4208" actId="20577"/>
          <ac:spMkLst>
            <pc:docMk/>
            <pc:sldMk cId="532431811" sldId="459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6:55.352" v="4209" actId="20577"/>
        <pc:sldMkLst>
          <pc:docMk/>
          <pc:sldMk cId="1193165097" sldId="460"/>
        </pc:sldMkLst>
        <pc:spChg chg="mod">
          <ac:chgData name="Joshua Gross" userId="7bb6a70e-9d37-46e4-96de-748557707bd0" providerId="ADAL" clId="{C167259B-8629-4782-A60C-F3EC4D72A2DB}" dt="2023-08-30T20:43:29.834" v="4031" actId="113"/>
          <ac:spMkLst>
            <pc:docMk/>
            <pc:sldMk cId="1193165097" sldId="460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6:55.352" v="4209" actId="20577"/>
          <ac:spMkLst>
            <pc:docMk/>
            <pc:sldMk cId="1193165097" sldId="460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7:00.481" v="4210" actId="20577"/>
        <pc:sldMkLst>
          <pc:docMk/>
          <pc:sldMk cId="1415032794" sldId="461"/>
        </pc:sldMkLst>
        <pc:spChg chg="mod">
          <ac:chgData name="Joshua Gross" userId="7bb6a70e-9d37-46e4-96de-748557707bd0" providerId="ADAL" clId="{C167259B-8629-4782-A60C-F3EC4D72A2DB}" dt="2023-08-30T20:47:00.481" v="4210" actId="20577"/>
          <ac:spMkLst>
            <pc:docMk/>
            <pc:sldMk cId="1415032794" sldId="461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7:02.392" v="4211" actId="20577"/>
        <pc:sldMkLst>
          <pc:docMk/>
          <pc:sldMk cId="2980568977" sldId="462"/>
        </pc:sldMkLst>
        <pc:spChg chg="mod">
          <ac:chgData name="Joshua Gross" userId="7bb6a70e-9d37-46e4-96de-748557707bd0" providerId="ADAL" clId="{C167259B-8629-4782-A60C-F3EC4D72A2DB}" dt="2023-08-30T20:44:30.442" v="4060" actId="113"/>
          <ac:spMkLst>
            <pc:docMk/>
            <pc:sldMk cId="2980568977" sldId="462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7:02.392" v="4211" actId="20577"/>
          <ac:spMkLst>
            <pc:docMk/>
            <pc:sldMk cId="2980568977" sldId="462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7:05.474" v="4213" actId="27636"/>
        <pc:sldMkLst>
          <pc:docMk/>
          <pc:sldMk cId="1536389338" sldId="463"/>
        </pc:sldMkLst>
        <pc:spChg chg="mod">
          <ac:chgData name="Joshua Gross" userId="7bb6a70e-9d37-46e4-96de-748557707bd0" providerId="ADAL" clId="{C167259B-8629-4782-A60C-F3EC4D72A2DB}" dt="2023-08-30T20:47:05.474" v="4213" actId="27636"/>
          <ac:spMkLst>
            <pc:docMk/>
            <pc:sldMk cId="1536389338" sldId="463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48:09.833" v="4229" actId="113"/>
        <pc:sldMkLst>
          <pc:docMk/>
          <pc:sldMk cId="2576635372" sldId="464"/>
        </pc:sldMkLst>
        <pc:spChg chg="mod">
          <ac:chgData name="Joshua Gross" userId="7bb6a70e-9d37-46e4-96de-748557707bd0" providerId="ADAL" clId="{C167259B-8629-4782-A60C-F3EC4D72A2DB}" dt="2023-08-30T20:48:09.833" v="4229" actId="113"/>
          <ac:spMkLst>
            <pc:docMk/>
            <pc:sldMk cId="2576635372" sldId="464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48:06.977" v="4228" actId="113"/>
          <ac:spMkLst>
            <pc:docMk/>
            <pc:sldMk cId="2576635372" sldId="464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42.069" v="4435" actId="20577"/>
        <pc:sldMkLst>
          <pc:docMk/>
          <pc:sldMk cId="876170786" sldId="465"/>
        </pc:sldMkLst>
        <pc:spChg chg="mod">
          <ac:chgData name="Joshua Gross" userId="7bb6a70e-9d37-46e4-96de-748557707bd0" providerId="ADAL" clId="{C167259B-8629-4782-A60C-F3EC4D72A2DB}" dt="2023-08-30T20:53:42.069" v="4435" actId="20577"/>
          <ac:spMkLst>
            <pc:docMk/>
            <pc:sldMk cId="876170786" sldId="465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44.972" v="4436" actId="20577"/>
        <pc:sldMkLst>
          <pc:docMk/>
          <pc:sldMk cId="732393954" sldId="466"/>
        </pc:sldMkLst>
        <pc:spChg chg="mod">
          <ac:chgData name="Joshua Gross" userId="7bb6a70e-9d37-46e4-96de-748557707bd0" providerId="ADAL" clId="{C167259B-8629-4782-A60C-F3EC4D72A2DB}" dt="2023-08-30T20:48:46.969" v="4247" actId="113"/>
          <ac:spMkLst>
            <pc:docMk/>
            <pc:sldMk cId="732393954" sldId="466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3:44.972" v="4436" actId="20577"/>
          <ac:spMkLst>
            <pc:docMk/>
            <pc:sldMk cId="732393954" sldId="466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47.117" v="4437" actId="20577"/>
        <pc:sldMkLst>
          <pc:docMk/>
          <pc:sldMk cId="114006495" sldId="467"/>
        </pc:sldMkLst>
        <pc:spChg chg="mod">
          <ac:chgData name="Joshua Gross" userId="7bb6a70e-9d37-46e4-96de-748557707bd0" providerId="ADAL" clId="{C167259B-8629-4782-A60C-F3EC4D72A2DB}" dt="2023-08-30T20:49:26.498" v="4266" actId="113"/>
          <ac:spMkLst>
            <pc:docMk/>
            <pc:sldMk cId="114006495" sldId="467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3:47.117" v="4437" actId="20577"/>
          <ac:spMkLst>
            <pc:docMk/>
            <pc:sldMk cId="114006495" sldId="467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49.189" v="4438" actId="20577"/>
        <pc:sldMkLst>
          <pc:docMk/>
          <pc:sldMk cId="2440957383" sldId="468"/>
        </pc:sldMkLst>
        <pc:spChg chg="mod">
          <ac:chgData name="Joshua Gross" userId="7bb6a70e-9d37-46e4-96de-748557707bd0" providerId="ADAL" clId="{C167259B-8629-4782-A60C-F3EC4D72A2DB}" dt="2023-08-30T20:49:47.754" v="4273" actId="113"/>
          <ac:spMkLst>
            <pc:docMk/>
            <pc:sldMk cId="2440957383" sldId="468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3:49.189" v="4438" actId="20577"/>
          <ac:spMkLst>
            <pc:docMk/>
            <pc:sldMk cId="2440957383" sldId="468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53.502" v="4439" actId="20577"/>
        <pc:sldMkLst>
          <pc:docMk/>
          <pc:sldMk cId="3240823103" sldId="469"/>
        </pc:sldMkLst>
        <pc:spChg chg="mod">
          <ac:chgData name="Joshua Gross" userId="7bb6a70e-9d37-46e4-96de-748557707bd0" providerId="ADAL" clId="{C167259B-8629-4782-A60C-F3EC4D72A2DB}" dt="2023-08-30T20:53:53.502" v="4439" actId="20577"/>
          <ac:spMkLst>
            <pc:docMk/>
            <pc:sldMk cId="3240823103" sldId="469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55.405" v="4440" actId="20577"/>
        <pc:sldMkLst>
          <pc:docMk/>
          <pc:sldMk cId="974455657" sldId="470"/>
        </pc:sldMkLst>
        <pc:spChg chg="mod">
          <ac:chgData name="Joshua Gross" userId="7bb6a70e-9d37-46e4-96de-748557707bd0" providerId="ADAL" clId="{C167259B-8629-4782-A60C-F3EC4D72A2DB}" dt="2023-08-30T20:51:03.052" v="4342" actId="113"/>
          <ac:spMkLst>
            <pc:docMk/>
            <pc:sldMk cId="974455657" sldId="470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3:55.405" v="4440" actId="20577"/>
          <ac:spMkLst>
            <pc:docMk/>
            <pc:sldMk cId="974455657" sldId="470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3:57.583" v="4441" actId="20577"/>
        <pc:sldMkLst>
          <pc:docMk/>
          <pc:sldMk cId="3626593463" sldId="471"/>
        </pc:sldMkLst>
        <pc:spChg chg="mod">
          <ac:chgData name="Joshua Gross" userId="7bb6a70e-9d37-46e4-96de-748557707bd0" providerId="ADAL" clId="{C167259B-8629-4782-A60C-F3EC4D72A2DB}" dt="2023-08-30T20:53:57.583" v="4441" actId="20577"/>
          <ac:spMkLst>
            <pc:docMk/>
            <pc:sldMk cId="3626593463" sldId="471"/>
            <ac:spMk id="4" creationId="{B1DD5A1E-8D95-437D-B028-243AB7B4D39C}"/>
          </ac:spMkLst>
        </pc:spChg>
      </pc:sldChg>
      <pc:sldChg chg="modSp add">
        <pc:chgData name="Joshua Gross" userId="7bb6a70e-9d37-46e4-96de-748557707bd0" providerId="ADAL" clId="{C167259B-8629-4782-A60C-F3EC4D72A2DB}" dt="2023-08-30T20:54:00.621" v="4442" actId="20577"/>
        <pc:sldMkLst>
          <pc:docMk/>
          <pc:sldMk cId="184401613" sldId="472"/>
        </pc:sldMkLst>
        <pc:spChg chg="mod">
          <ac:chgData name="Joshua Gross" userId="7bb6a70e-9d37-46e4-96de-748557707bd0" providerId="ADAL" clId="{C167259B-8629-4782-A60C-F3EC4D72A2DB}" dt="2023-08-30T20:52:36.373" v="4370" actId="113"/>
          <ac:spMkLst>
            <pc:docMk/>
            <pc:sldMk cId="184401613" sldId="472"/>
            <ac:spMk id="3" creationId="{FEABDA02-F95F-487E-9FF3-B4E09EF782C3}"/>
          </ac:spMkLst>
        </pc:spChg>
        <pc:spChg chg="mod">
          <ac:chgData name="Joshua Gross" userId="7bb6a70e-9d37-46e4-96de-748557707bd0" providerId="ADAL" clId="{C167259B-8629-4782-A60C-F3EC4D72A2DB}" dt="2023-08-30T20:54:00.621" v="4442" actId="20577"/>
          <ac:spMkLst>
            <pc:docMk/>
            <pc:sldMk cId="184401613" sldId="472"/>
            <ac:spMk id="4" creationId="{B1DD5A1E-8D95-437D-B028-243AB7B4D3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F64-C2EE-4022-88EA-8A027AFED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4B360-271E-4152-8CEE-A8171491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Representing Numbers in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65538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11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9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16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1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7030A0"/>
                </a:solidFill>
              </a:rPr>
              <a:t>(1 x 2</a:t>
            </a:r>
            <a:r>
              <a:rPr lang="en-US" sz="2200" b="1" baseline="30000" dirty="0">
                <a:solidFill>
                  <a:srgbClr val="7030A0"/>
                </a:solidFill>
              </a:rPr>
              <a:t>4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23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94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35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392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16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8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11001b = 25d</a:t>
            </a:r>
          </a:p>
        </p:txBody>
      </p:sp>
    </p:spTree>
    <p:extLst>
      <p:ext uri="{BB962C8B-B14F-4D97-AF65-F5344CB8AC3E}">
        <p14:creationId xmlns:p14="http://schemas.microsoft.com/office/powerpoint/2010/main" val="158810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7200897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21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Convert the following from binary to decimal:</a:t>
            </a:r>
          </a:p>
          <a:p>
            <a:pPr lvl="1"/>
            <a:r>
              <a:rPr lang="en-US" dirty="0"/>
              <a:t>1101b</a:t>
            </a:r>
          </a:p>
          <a:p>
            <a:pPr lvl="1"/>
            <a:r>
              <a:rPr lang="en-US" dirty="0"/>
              <a:t>10101b</a:t>
            </a:r>
          </a:p>
          <a:p>
            <a:pPr lvl="1"/>
            <a:r>
              <a:rPr lang="en-US" dirty="0"/>
              <a:t>110011b</a:t>
            </a:r>
          </a:p>
          <a:p>
            <a:pPr lvl="1"/>
            <a:r>
              <a:rPr lang="en-US" dirty="0"/>
              <a:t>1000000b</a:t>
            </a:r>
          </a:p>
          <a:p>
            <a:pPr lvl="1"/>
            <a:r>
              <a:rPr lang="en-US" dirty="0"/>
              <a:t>10101011b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4BA0E-9BE7-4B91-8528-078597C1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59183"/>
              </p:ext>
            </p:extLst>
          </p:nvPr>
        </p:nvGraphicFramePr>
        <p:xfrm>
          <a:off x="8181128" y="330347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96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94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852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Powers of two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2716245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/>
        </p:nvGraphicFramePr>
        <p:xfrm>
          <a:off x="7335238" y="2716245"/>
          <a:ext cx="3580236" cy="3345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22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1692"/>
              </p:ext>
            </p:extLst>
          </p:nvPr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383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6837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704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571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  <a:p>
            <a:r>
              <a:rPr lang="en-US" dirty="0"/>
              <a:t>10 + 3 = 13</a:t>
            </a:r>
          </a:p>
        </p:txBody>
      </p:sp>
    </p:spTree>
    <p:extLst>
      <p:ext uri="{BB962C8B-B14F-4D97-AF65-F5344CB8AC3E}">
        <p14:creationId xmlns:p14="http://schemas.microsoft.com/office/powerpoint/2010/main" val="9803139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866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183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479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803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618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502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618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2695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</a:t>
            </a:r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59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0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</p:txBody>
      </p:sp>
    </p:spTree>
    <p:extLst>
      <p:ext uri="{BB962C8B-B14F-4D97-AF65-F5344CB8AC3E}">
        <p14:creationId xmlns:p14="http://schemas.microsoft.com/office/powerpoint/2010/main" val="29634212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1; decimal value = 0, so we’re done!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656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37d = 100101b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63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124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484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5066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523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704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073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969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620238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805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028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864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r>
              <a:rPr lang="en-US" dirty="0"/>
              <a:t>11 &gt; 8, so write a 1 and subtract: </a:t>
            </a:r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027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r>
              <a:rPr lang="en-US" dirty="0"/>
              <a:t>11 &gt; 8, so write a 1 and subtract: 11 – 8 = 3</a:t>
            </a:r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338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751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81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49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543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</p:txBody>
      </p:sp>
    </p:spTree>
    <p:extLst>
      <p:ext uri="{BB962C8B-B14F-4D97-AF65-F5344CB8AC3E}">
        <p14:creationId xmlns:p14="http://schemas.microsoft.com/office/powerpoint/2010/main" val="349098439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5996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 1 – 1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11011011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310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 1 – 1 = 0</a:t>
            </a:r>
          </a:p>
          <a:p>
            <a:r>
              <a:rPr lang="en-US" dirty="0"/>
              <a:t>Decimal value is now 0, so we’re done!</a:t>
            </a:r>
          </a:p>
          <a:p>
            <a:pPr marL="0" indent="0">
              <a:buNone/>
            </a:pPr>
            <a:r>
              <a:rPr lang="en-US" dirty="0"/>
              <a:t>11011011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337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219d = 11011011b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3822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610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7062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623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064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7910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9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4022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972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401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782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1977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164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1365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984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4393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886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3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r>
              <a:rPr lang="en-US" dirty="0"/>
              <a:t>400 + 70 + 6 = 476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18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3626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0769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017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860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128d = 10000000b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922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 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329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339357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Convert the following from decimal to binary:</a:t>
            </a:r>
          </a:p>
          <a:p>
            <a:pPr lvl="1"/>
            <a:r>
              <a:rPr lang="en-US" dirty="0"/>
              <a:t>8d; 63d; 149d; 237d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6215A6-CBBC-4013-9399-AAC8ADB7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34006"/>
              </p:ext>
            </p:extLst>
          </p:nvPr>
        </p:nvGraphicFramePr>
        <p:xfrm>
          <a:off x="8449576" y="2354130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8049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does a computer represent negative numbers?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987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does a computer represent negative numbers?</a:t>
            </a:r>
          </a:p>
          <a:p>
            <a:r>
              <a:rPr lang="en-US" dirty="0"/>
              <a:t>Answer: The two’s complement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0819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3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</p:txBody>
      </p:sp>
    </p:spTree>
    <p:extLst>
      <p:ext uri="{BB962C8B-B14F-4D97-AF65-F5344CB8AC3E}">
        <p14:creationId xmlns:p14="http://schemas.microsoft.com/office/powerpoint/2010/main" val="5284651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4377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5894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003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6868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96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83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lvl="1"/>
            <a:r>
              <a:rPr lang="en-US" dirty="0"/>
              <a:t>-12d = -01100b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886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/>
              <a:t>Binary operation that converts a given positive binary number into a negative binary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lvl="1"/>
            <a:r>
              <a:rPr lang="en-US" dirty="0"/>
              <a:t>-12d = -01100b = 10100b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7830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binary value? 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743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binary value?</a:t>
            </a:r>
          </a:p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</a:t>
            </a:r>
          </a:p>
        </p:txBody>
      </p:sp>
    </p:spTree>
    <p:extLst>
      <p:ext uri="{BB962C8B-B14F-4D97-AF65-F5344CB8AC3E}">
        <p14:creationId xmlns:p14="http://schemas.microsoft.com/office/powerpoint/2010/main" val="59153895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binary value?</a:t>
            </a:r>
          </a:p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r>
              <a:rPr lang="en-US" dirty="0"/>
              <a:t>The resulting binary value is the two’s complement of the starting binary value (the negative of the binary value)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2540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1054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1001b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846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1001b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181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b="1" dirty="0"/>
              <a:t>NOT (01001b)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509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b="1" dirty="0"/>
              <a:t>NOT (01001b) = 10110b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279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897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0" indent="0">
              <a:buNone/>
            </a:pPr>
            <a:r>
              <a:rPr lang="en-US" b="1" dirty="0"/>
              <a:t>		   = 10111b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933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17918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binary?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0" indent="0">
              <a:buNone/>
            </a:pPr>
            <a:r>
              <a:rPr lang="en-US" b="1" dirty="0"/>
              <a:t>		   = </a:t>
            </a:r>
            <a:r>
              <a:rPr lang="en-US" dirty="0"/>
              <a:t>10111b</a:t>
            </a:r>
          </a:p>
          <a:p>
            <a:pPr marL="0" indent="0">
              <a:buNone/>
            </a:pPr>
            <a:r>
              <a:rPr lang="en-US" dirty="0"/>
              <a:t>So, the 2’s complement of 9d is 10111b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537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76711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</a:t>
            </a:r>
          </a:p>
        </p:txBody>
      </p:sp>
    </p:spTree>
    <p:extLst>
      <p:ext uri="{BB962C8B-B14F-4D97-AF65-F5344CB8AC3E}">
        <p14:creationId xmlns:p14="http://schemas.microsoft.com/office/powerpoint/2010/main" val="311266934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574172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10010100b</a:t>
            </a:r>
          </a:p>
        </p:txBody>
      </p:sp>
    </p:spTree>
    <p:extLst>
      <p:ext uri="{BB962C8B-B14F-4D97-AF65-F5344CB8AC3E}">
        <p14:creationId xmlns:p14="http://schemas.microsoft.com/office/powerpoint/2010/main" val="73239395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01878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10010100b</a:t>
            </a:r>
          </a:p>
        </p:txBody>
      </p:sp>
    </p:spTree>
    <p:extLst>
      <p:ext uri="{BB962C8B-B14F-4D97-AF65-F5344CB8AC3E}">
        <p14:creationId xmlns:p14="http://schemas.microsoft.com/office/powerpoint/2010/main" val="11400649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379515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b="1" dirty="0"/>
              <a:t>NOT(010010100b)</a:t>
            </a:r>
          </a:p>
        </p:txBody>
      </p:sp>
    </p:spTree>
    <p:extLst>
      <p:ext uri="{BB962C8B-B14F-4D97-AF65-F5344CB8AC3E}">
        <p14:creationId xmlns:p14="http://schemas.microsoft.com/office/powerpoint/2010/main" val="244095738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455016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b="1" dirty="0"/>
              <a:t>NOT(010010100b) = 101101011b</a:t>
            </a:r>
          </a:p>
        </p:txBody>
      </p:sp>
    </p:spTree>
    <p:extLst>
      <p:ext uri="{BB962C8B-B14F-4D97-AF65-F5344CB8AC3E}">
        <p14:creationId xmlns:p14="http://schemas.microsoft.com/office/powerpoint/2010/main" val="324082310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102678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+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97445565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136234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+                   1</a:t>
            </a:r>
          </a:p>
          <a:p>
            <a:pPr marL="0" indent="0">
              <a:buNone/>
            </a:pPr>
            <a:r>
              <a:rPr lang="en-US" b="1" dirty="0"/>
              <a:t>			= 101101100b</a:t>
            </a:r>
          </a:p>
        </p:txBody>
      </p:sp>
    </p:spTree>
    <p:extLst>
      <p:ext uri="{BB962C8B-B14F-4D97-AF65-F5344CB8AC3E}">
        <p14:creationId xmlns:p14="http://schemas.microsoft.com/office/powerpoint/2010/main" val="362659346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Algorithm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binary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binary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2" y="1566149"/>
            <a:ext cx="7924801" cy="426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binary?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+                   1</a:t>
            </a:r>
          </a:p>
          <a:p>
            <a:pPr marL="0" indent="0">
              <a:buNone/>
            </a:pPr>
            <a:r>
              <a:rPr lang="en-US" dirty="0"/>
              <a:t>			= 101101100b</a:t>
            </a:r>
          </a:p>
          <a:p>
            <a:pPr marL="0" indent="0">
              <a:buNone/>
            </a:pPr>
            <a:r>
              <a:rPr lang="en-US" dirty="0"/>
              <a:t>So, the 2’s complement of 148d = 101101100b</a:t>
            </a:r>
          </a:p>
        </p:txBody>
      </p:sp>
    </p:spTree>
    <p:extLst>
      <p:ext uri="{BB962C8B-B14F-4D97-AF65-F5344CB8AC3E}">
        <p14:creationId xmlns:p14="http://schemas.microsoft.com/office/powerpoint/2010/main" val="18440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85903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We’ve run out of digits to use, so we go back to the beginning after prepending a digit:</a:t>
            </a:r>
          </a:p>
          <a:p>
            <a:pPr marL="0" indent="0" algn="ctr">
              <a:buNone/>
            </a:pPr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84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2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19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41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95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4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30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02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</a:t>
            </a:r>
          </a:p>
        </p:txBody>
      </p:sp>
    </p:spTree>
    <p:extLst>
      <p:ext uri="{BB962C8B-B14F-4D97-AF65-F5344CB8AC3E}">
        <p14:creationId xmlns:p14="http://schemas.microsoft.com/office/powerpoint/2010/main" val="35710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r>
              <a:rPr lang="en-US" dirty="0"/>
              <a:t>Question: How do computers represent numbers?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4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</a:t>
            </a:r>
          </a:p>
        </p:txBody>
      </p:sp>
    </p:spTree>
    <p:extLst>
      <p:ext uri="{BB962C8B-B14F-4D97-AF65-F5344CB8AC3E}">
        <p14:creationId xmlns:p14="http://schemas.microsoft.com/office/powerpoint/2010/main" val="199482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</a:t>
            </a:r>
          </a:p>
        </p:txBody>
      </p:sp>
    </p:spTree>
    <p:extLst>
      <p:ext uri="{BB962C8B-B14F-4D97-AF65-F5344CB8AC3E}">
        <p14:creationId xmlns:p14="http://schemas.microsoft.com/office/powerpoint/2010/main" val="249005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</p:txBody>
      </p:sp>
    </p:spTree>
    <p:extLst>
      <p:ext uri="{BB962C8B-B14F-4D97-AF65-F5344CB8AC3E}">
        <p14:creationId xmlns:p14="http://schemas.microsoft.com/office/powerpoint/2010/main" val="122730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522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7348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20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76090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30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91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1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37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128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438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276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704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569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216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68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?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061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82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3027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808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409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09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239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1000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475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690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38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101</a:t>
            </a:r>
            <a:r>
              <a:rPr lang="en-US" b="1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020563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</a:t>
            </a:r>
            <a:r>
              <a:rPr lang="en-US" b="1" dirty="0"/>
              <a:t>1</a:t>
            </a:r>
            <a:r>
              <a:rPr lang="en-US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5142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r>
              <a:rPr lang="en-US" dirty="0"/>
              <a:t>Base 2: {0,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</a:t>
            </a:r>
            <a:r>
              <a:rPr lang="en-US" b="1" dirty="0"/>
              <a:t>0</a:t>
            </a:r>
            <a:r>
              <a:rPr lang="en-US" dirty="0"/>
              <a:t>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8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117163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b="1" dirty="0"/>
              <a:t>1</a:t>
            </a:r>
            <a:r>
              <a:rPr lang="en-US" dirty="0"/>
              <a:t>011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685621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205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25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136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8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2462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01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7449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36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25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34406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82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3381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91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41442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8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9764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/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15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</p:txBody>
      </p:sp>
    </p:spTree>
    <p:extLst>
      <p:ext uri="{BB962C8B-B14F-4D97-AF65-F5344CB8AC3E}">
        <p14:creationId xmlns:p14="http://schemas.microsoft.com/office/powerpoint/2010/main" val="2228241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3262303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</p:txBody>
      </p:sp>
    </p:spTree>
    <p:extLst>
      <p:ext uri="{BB962C8B-B14F-4D97-AF65-F5344CB8AC3E}">
        <p14:creationId xmlns:p14="http://schemas.microsoft.com/office/powerpoint/2010/main" val="1842311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</p:txBody>
      </p:sp>
    </p:spTree>
    <p:extLst>
      <p:ext uri="{BB962C8B-B14F-4D97-AF65-F5344CB8AC3E}">
        <p14:creationId xmlns:p14="http://schemas.microsoft.com/office/powerpoint/2010/main" val="3712211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  <a:p>
            <a:pPr lvl="1"/>
            <a:r>
              <a:rPr lang="en-US" dirty="0"/>
              <a:t>Seek out a direct way to convert without counting</a:t>
            </a:r>
          </a:p>
        </p:txBody>
      </p:sp>
    </p:spTree>
    <p:extLst>
      <p:ext uri="{BB962C8B-B14F-4D97-AF65-F5344CB8AC3E}">
        <p14:creationId xmlns:p14="http://schemas.microsoft.com/office/powerpoint/2010/main" val="3378691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23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</p:txBody>
      </p:sp>
    </p:spTree>
    <p:extLst>
      <p:ext uri="{BB962C8B-B14F-4D97-AF65-F5344CB8AC3E}">
        <p14:creationId xmlns:p14="http://schemas.microsoft.com/office/powerpoint/2010/main" val="2062447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2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r>
              <a:rPr lang="en-US" dirty="0"/>
              <a:t>7 in the “ones” place = 7 x 1 = 7 x 10</a:t>
            </a:r>
            <a:r>
              <a:rPr lang="en-US" baseline="30000" dirty="0"/>
              <a:t>0 </a:t>
            </a:r>
            <a:r>
              <a:rPr lang="en-US" dirty="0"/>
              <a:t>= 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75750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9557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</a:p>
          <a:p>
            <a:r>
              <a:rPr lang="en-US" dirty="0"/>
              <a:t>The same is true in binary (base 2)!</a:t>
            </a:r>
          </a:p>
        </p:txBody>
      </p:sp>
    </p:spTree>
    <p:extLst>
      <p:ext uri="{BB962C8B-B14F-4D97-AF65-F5344CB8AC3E}">
        <p14:creationId xmlns:p14="http://schemas.microsoft.com/office/powerpoint/2010/main" val="24858109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Powers of two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2716245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/>
        </p:nvGraphicFramePr>
        <p:xfrm>
          <a:off x="7335238" y="2716245"/>
          <a:ext cx="3580236" cy="3345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207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0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52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06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</a:t>
            </a:r>
          </a:p>
        </p:txBody>
      </p:sp>
    </p:spTree>
    <p:extLst>
      <p:ext uri="{BB962C8B-B14F-4D97-AF65-F5344CB8AC3E}">
        <p14:creationId xmlns:p14="http://schemas.microsoft.com/office/powerpoint/2010/main" val="538172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49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</p:txBody>
      </p:sp>
    </p:spTree>
    <p:extLst>
      <p:ext uri="{BB962C8B-B14F-4D97-AF65-F5344CB8AC3E}">
        <p14:creationId xmlns:p14="http://schemas.microsoft.com/office/powerpoint/2010/main" val="10671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</a:p>
        </p:txBody>
      </p:sp>
    </p:spTree>
    <p:extLst>
      <p:ext uri="{BB962C8B-B14F-4D97-AF65-F5344CB8AC3E}">
        <p14:creationId xmlns:p14="http://schemas.microsoft.com/office/powerpoint/2010/main" val="2105438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</a:p>
        </p:txBody>
      </p:sp>
    </p:spTree>
    <p:extLst>
      <p:ext uri="{BB962C8B-B14F-4D97-AF65-F5344CB8AC3E}">
        <p14:creationId xmlns:p14="http://schemas.microsoft.com/office/powerpoint/2010/main" val="36543743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</a:p>
        </p:txBody>
      </p:sp>
    </p:spTree>
    <p:extLst>
      <p:ext uri="{BB962C8B-B14F-4D97-AF65-F5344CB8AC3E}">
        <p14:creationId xmlns:p14="http://schemas.microsoft.com/office/powerpoint/2010/main" val="16933526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</a:p>
        </p:txBody>
      </p:sp>
    </p:spTree>
    <p:extLst>
      <p:ext uri="{BB962C8B-B14F-4D97-AF65-F5344CB8AC3E}">
        <p14:creationId xmlns:p14="http://schemas.microsoft.com/office/powerpoint/2010/main" val="1489716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81051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0886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8728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 </a:t>
            </a:r>
            <a:r>
              <a:rPr lang="en-US" sz="2200" dirty="0"/>
              <a:t>= </a:t>
            </a:r>
            <a:r>
              <a:rPr lang="en-US" sz="2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7481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1001b = 9d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2741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</p:txBody>
      </p:sp>
    </p:spTree>
    <p:extLst>
      <p:ext uri="{BB962C8B-B14F-4D97-AF65-F5344CB8AC3E}">
        <p14:creationId xmlns:p14="http://schemas.microsoft.com/office/powerpoint/2010/main" val="591163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4D59B-40AB-45F9-806D-516CD318A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A0017-AA77-4379-A737-2874EF0D50A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401AE1-3A9E-4D46-B40F-5F7925B09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12093</Words>
  <Application>Microsoft Office PowerPoint</Application>
  <PresentationFormat>Widescreen</PresentationFormat>
  <Paragraphs>3668</Paragraphs>
  <Slides>206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206</vt:i4>
      </vt:variant>
    </vt:vector>
  </HeadingPairs>
  <TitlesOfParts>
    <vt:vector size="210" baseType="lpstr">
      <vt:lpstr>Arial</vt:lpstr>
      <vt:lpstr>Calibri</vt:lpstr>
      <vt:lpstr>Calibri Light</vt:lpstr>
      <vt:lpstr>Office Theme</vt:lpstr>
      <vt:lpstr>Lecture 3</vt:lpstr>
      <vt:lpstr>Review</vt:lpstr>
      <vt:lpstr>Review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Decimal to Binary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Joshua Gross</dc:creator>
  <cp:lastModifiedBy>Joshua Gross</cp:lastModifiedBy>
  <cp:revision>19</cp:revision>
  <dcterms:created xsi:type="dcterms:W3CDTF">2023-08-29T13:02:00Z</dcterms:created>
  <dcterms:modified xsi:type="dcterms:W3CDTF">2023-08-30T20:54:47Z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