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4" r:id="rId25"/>
    <p:sldId id="287" r:id="rId26"/>
    <p:sldId id="289" r:id="rId27"/>
    <p:sldId id="286" r:id="rId28"/>
    <p:sldId id="285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A92AA49-D462-4111-8054-6FBC6E9AA59B}"/>
    <pc:docChg chg="undo custSel addSld delSld modSld sldOrd">
      <pc:chgData name="Joshua Gross" userId="7bb6a70e-9d37-46e4-96de-748557707bd0" providerId="ADAL" clId="{CA92AA49-D462-4111-8054-6FBC6E9AA59B}" dt="2023-09-14T13:11:47.121" v="882" actId="2696"/>
      <pc:docMkLst>
        <pc:docMk/>
      </pc:docMkLst>
      <pc:sldChg chg="del">
        <pc:chgData name="Joshua Gross" userId="7bb6a70e-9d37-46e4-96de-748557707bd0" providerId="ADAL" clId="{CA92AA49-D462-4111-8054-6FBC6E9AA59B}" dt="2023-09-14T13:11:46.232" v="881" actId="2696"/>
        <pc:sldMkLst>
          <pc:docMk/>
          <pc:sldMk cId="0" sldId="257"/>
        </pc:sldMkLst>
      </pc:sldChg>
      <pc:sldChg chg="del">
        <pc:chgData name="Joshua Gross" userId="7bb6a70e-9d37-46e4-96de-748557707bd0" providerId="ADAL" clId="{CA92AA49-D462-4111-8054-6FBC6E9AA59B}" dt="2023-09-14T13:11:44.425" v="880" actId="2696"/>
        <pc:sldMkLst>
          <pc:docMk/>
          <pc:sldMk cId="0" sldId="258"/>
        </pc:sldMkLst>
      </pc:sldChg>
      <pc:sldChg chg="del">
        <pc:chgData name="Joshua Gross" userId="7bb6a70e-9d37-46e4-96de-748557707bd0" providerId="ADAL" clId="{CA92AA49-D462-4111-8054-6FBC6E9AA59B}" dt="2023-09-14T13:11:47.121" v="882" actId="2696"/>
        <pc:sldMkLst>
          <pc:docMk/>
          <pc:sldMk cId="0" sldId="260"/>
        </pc:sldMkLst>
      </pc:sldChg>
      <pc:sldChg chg="modSp">
        <pc:chgData name="Joshua Gross" userId="7bb6a70e-9d37-46e4-96de-748557707bd0" providerId="ADAL" clId="{CA92AA49-D462-4111-8054-6FBC6E9AA59B}" dt="2023-09-14T12:11:46.003" v="5" actId="20577"/>
        <pc:sldMkLst>
          <pc:docMk/>
          <pc:sldMk cId="0" sldId="265"/>
        </pc:sldMkLst>
        <pc:spChg chg="mod">
          <ac:chgData name="Joshua Gross" userId="7bb6a70e-9d37-46e4-96de-748557707bd0" providerId="ADAL" clId="{CA92AA49-D462-4111-8054-6FBC6E9AA59B}" dt="2023-09-14T12:11:46.003" v="5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CA92AA49-D462-4111-8054-6FBC6E9AA59B}" dt="2023-09-14T12:14:50.252" v="7" actId="27636"/>
        <pc:sldMkLst>
          <pc:docMk/>
          <pc:sldMk cId="0" sldId="267"/>
        </pc:sldMkLst>
        <pc:spChg chg="mod">
          <ac:chgData name="Joshua Gross" userId="7bb6a70e-9d37-46e4-96de-748557707bd0" providerId="ADAL" clId="{CA92AA49-D462-4111-8054-6FBC6E9AA59B}" dt="2023-09-14T12:14:50.252" v="7" actId="27636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CA92AA49-D462-4111-8054-6FBC6E9AA59B}" dt="2023-09-14T12:14:50.266" v="8" actId="27636"/>
        <pc:sldMkLst>
          <pc:docMk/>
          <pc:sldMk cId="0" sldId="268"/>
        </pc:sldMkLst>
        <pc:spChg chg="mod">
          <ac:chgData name="Joshua Gross" userId="7bb6a70e-9d37-46e4-96de-748557707bd0" providerId="ADAL" clId="{CA92AA49-D462-4111-8054-6FBC6E9AA59B}" dt="2023-09-14T12:14:50.266" v="8" actId="27636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CA92AA49-D462-4111-8054-6FBC6E9AA59B}" dt="2023-09-14T12:14:50.276" v="9" actId="27636"/>
        <pc:sldMkLst>
          <pc:docMk/>
          <pc:sldMk cId="0" sldId="269"/>
        </pc:sldMkLst>
        <pc:spChg chg="mod">
          <ac:chgData name="Joshua Gross" userId="7bb6a70e-9d37-46e4-96de-748557707bd0" providerId="ADAL" clId="{CA92AA49-D462-4111-8054-6FBC6E9AA59B}" dt="2023-09-14T12:14:50.276" v="9" actId="2763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CA92AA49-D462-4111-8054-6FBC6E9AA59B}" dt="2023-09-14T12:14:50.294" v="10" actId="27636"/>
        <pc:sldMkLst>
          <pc:docMk/>
          <pc:sldMk cId="0" sldId="279"/>
        </pc:sldMkLst>
        <pc:spChg chg="mod">
          <ac:chgData name="Joshua Gross" userId="7bb6a70e-9d37-46e4-96de-748557707bd0" providerId="ADAL" clId="{CA92AA49-D462-4111-8054-6FBC6E9AA59B}" dt="2023-09-14T12:14:50.294" v="10" actId="27636"/>
          <ac:spMkLst>
            <pc:docMk/>
            <pc:sldMk cId="0" sldId="279"/>
            <ac:spMk id="5" creationId="{00000000-0000-0000-0000-000000000000}"/>
          </ac:spMkLst>
        </pc:spChg>
      </pc:sldChg>
      <pc:sldChg chg="addSp modSp add del">
        <pc:chgData name="Joshua Gross" userId="7bb6a70e-9d37-46e4-96de-748557707bd0" providerId="ADAL" clId="{CA92AA49-D462-4111-8054-6FBC6E9AA59B}" dt="2023-09-14T12:26:32.465" v="30" actId="2696"/>
        <pc:sldMkLst>
          <pc:docMk/>
          <pc:sldMk cId="936323141" sldId="283"/>
        </pc:sldMkLst>
        <pc:spChg chg="add mod">
          <ac:chgData name="Joshua Gross" userId="7bb6a70e-9d37-46e4-96de-748557707bd0" providerId="ADAL" clId="{CA92AA49-D462-4111-8054-6FBC6E9AA59B}" dt="2023-09-14T12:26:23.590" v="27" actId="13822"/>
          <ac:spMkLst>
            <pc:docMk/>
            <pc:sldMk cId="936323141" sldId="283"/>
            <ac:spMk id="2" creationId="{F81FAD58-B65B-4A5C-BECE-E3C9D678299D}"/>
          </ac:spMkLst>
        </pc:spChg>
        <pc:spChg chg="mod">
          <ac:chgData name="Joshua Gross" userId="7bb6a70e-9d37-46e4-96de-748557707bd0" providerId="ADAL" clId="{CA92AA49-D462-4111-8054-6FBC6E9AA59B}" dt="2023-09-14T12:25:53.641" v="25" actId="20577"/>
          <ac:spMkLst>
            <pc:docMk/>
            <pc:sldMk cId="936323141" sldId="283"/>
            <ac:spMk id="5" creationId="{00000000-0000-0000-0000-000000000000}"/>
          </ac:spMkLst>
        </pc:spChg>
      </pc:sldChg>
      <pc:sldChg chg="addSp delSp modSp add">
        <pc:chgData name="Joshua Gross" userId="7bb6a70e-9d37-46e4-96de-748557707bd0" providerId="ADAL" clId="{CA92AA49-D462-4111-8054-6FBC6E9AA59B}" dt="2023-09-14T12:32:29.246" v="430" actId="478"/>
        <pc:sldMkLst>
          <pc:docMk/>
          <pc:sldMk cId="3856547561" sldId="284"/>
        </pc:sldMkLst>
        <pc:spChg chg="del mod">
          <ac:chgData name="Joshua Gross" userId="7bb6a70e-9d37-46e4-96de-748557707bd0" providerId="ADAL" clId="{CA92AA49-D462-4111-8054-6FBC6E9AA59B}" dt="2023-09-14T12:30:05.910" v="193" actId="478"/>
          <ac:spMkLst>
            <pc:docMk/>
            <pc:sldMk cId="3856547561" sldId="284"/>
            <ac:spMk id="2" creationId="{F81FAD58-B65B-4A5C-BECE-E3C9D678299D}"/>
          </ac:spMkLst>
        </pc:spChg>
        <pc:spChg chg="add mod">
          <ac:chgData name="Joshua Gross" userId="7bb6a70e-9d37-46e4-96de-748557707bd0" providerId="ADAL" clId="{CA92AA49-D462-4111-8054-6FBC6E9AA59B}" dt="2023-09-14T12:31:59.837" v="421" actId="1076"/>
          <ac:spMkLst>
            <pc:docMk/>
            <pc:sldMk cId="3856547561" sldId="284"/>
            <ac:spMk id="3" creationId="{FB116FCA-7628-4753-B194-42289C5C84E6}"/>
          </ac:spMkLst>
        </pc:spChg>
        <pc:spChg chg="mod">
          <ac:chgData name="Joshua Gross" userId="7bb6a70e-9d37-46e4-96de-748557707bd0" providerId="ADAL" clId="{CA92AA49-D462-4111-8054-6FBC6E9AA59B}" dt="2023-09-14T12:32:21.910" v="427" actId="1076"/>
          <ac:spMkLst>
            <pc:docMk/>
            <pc:sldMk cId="3856547561" sldId="284"/>
            <ac:spMk id="5" creationId="{00000000-0000-0000-0000-000000000000}"/>
          </ac:spMkLst>
        </pc:spChg>
        <pc:spChg chg="add del mod">
          <ac:chgData name="Joshua Gross" userId="7bb6a70e-9d37-46e4-96de-748557707bd0" providerId="ADAL" clId="{CA92AA49-D462-4111-8054-6FBC6E9AA59B}" dt="2023-09-14T12:26:38.465" v="34" actId="478"/>
          <ac:spMkLst>
            <pc:docMk/>
            <pc:sldMk cId="3856547561" sldId="284"/>
            <ac:spMk id="6" creationId="{12F62D9E-04E0-40AB-80ED-934A2376C41B}"/>
          </ac:spMkLst>
        </pc:spChg>
        <pc:spChg chg="add del mod">
          <ac:chgData name="Joshua Gross" userId="7bb6a70e-9d37-46e4-96de-748557707bd0" providerId="ADAL" clId="{CA92AA49-D462-4111-8054-6FBC6E9AA59B}" dt="2023-09-14T12:32:29.246" v="430" actId="478"/>
          <ac:spMkLst>
            <pc:docMk/>
            <pc:sldMk cId="3856547561" sldId="284"/>
            <ac:spMk id="7" creationId="{FA60EE19-CD92-4FFF-A229-C1793BDF1A78}"/>
          </ac:spMkLst>
        </pc:spChg>
        <pc:spChg chg="add del mod">
          <ac:chgData name="Joshua Gross" userId="7bb6a70e-9d37-46e4-96de-748557707bd0" providerId="ADAL" clId="{CA92AA49-D462-4111-8054-6FBC6E9AA59B}" dt="2023-09-14T12:32:24.110" v="428" actId="478"/>
          <ac:spMkLst>
            <pc:docMk/>
            <pc:sldMk cId="3856547561" sldId="284"/>
            <ac:spMk id="8" creationId="{3528DBB0-3F1B-4198-BF65-71D584356C1F}"/>
          </ac:spMkLst>
        </pc:spChg>
        <pc:spChg chg="add del mod">
          <ac:chgData name="Joshua Gross" userId="7bb6a70e-9d37-46e4-96de-748557707bd0" providerId="ADAL" clId="{CA92AA49-D462-4111-8054-6FBC6E9AA59B}" dt="2023-09-14T12:28:28.718" v="93" actId="478"/>
          <ac:spMkLst>
            <pc:docMk/>
            <pc:sldMk cId="3856547561" sldId="284"/>
            <ac:spMk id="9" creationId="{EEAAEF86-52B3-404B-902E-C7262DFCE041}"/>
          </ac:spMkLst>
        </pc:spChg>
        <pc:spChg chg="add del mod">
          <ac:chgData name="Joshua Gross" userId="7bb6a70e-9d37-46e4-96de-748557707bd0" providerId="ADAL" clId="{CA92AA49-D462-4111-8054-6FBC6E9AA59B}" dt="2023-09-14T12:32:17.029" v="424" actId="478"/>
          <ac:spMkLst>
            <pc:docMk/>
            <pc:sldMk cId="3856547561" sldId="284"/>
            <ac:spMk id="10" creationId="{49354979-405E-464D-B10D-EC9F717FEF12}"/>
          </ac:spMkLst>
        </pc:spChg>
        <pc:spChg chg="add del mod">
          <ac:chgData name="Joshua Gross" userId="7bb6a70e-9d37-46e4-96de-748557707bd0" providerId="ADAL" clId="{CA92AA49-D462-4111-8054-6FBC6E9AA59B}" dt="2023-09-14T12:32:24.110" v="428" actId="478"/>
          <ac:spMkLst>
            <pc:docMk/>
            <pc:sldMk cId="3856547561" sldId="284"/>
            <ac:spMk id="11" creationId="{9CCEF493-16EF-41CD-9DF1-D71D9FA1B174}"/>
          </ac:spMkLst>
        </pc:spChg>
        <pc:spChg chg="add mod">
          <ac:chgData name="Joshua Gross" userId="7bb6a70e-9d37-46e4-96de-748557707bd0" providerId="ADAL" clId="{CA92AA49-D462-4111-8054-6FBC6E9AA59B}" dt="2023-09-14T12:32:03.030" v="422" actId="1076"/>
          <ac:spMkLst>
            <pc:docMk/>
            <pc:sldMk cId="3856547561" sldId="284"/>
            <ac:spMk id="12" creationId="{7792508A-4E1B-43F9-A54E-AB9EDDBAB437}"/>
          </ac:spMkLst>
        </pc:spChg>
        <pc:spChg chg="add del mod">
          <ac:chgData name="Joshua Gross" userId="7bb6a70e-9d37-46e4-96de-748557707bd0" providerId="ADAL" clId="{CA92AA49-D462-4111-8054-6FBC6E9AA59B}" dt="2023-09-14T12:32:17.029" v="424" actId="478"/>
          <ac:spMkLst>
            <pc:docMk/>
            <pc:sldMk cId="3856547561" sldId="284"/>
            <ac:spMk id="13" creationId="{400C3327-798B-4A9D-BB54-C9BEB2DBF68D}"/>
          </ac:spMkLst>
        </pc:spChg>
      </pc:sldChg>
      <pc:sldChg chg="add">
        <pc:chgData name="Joshua Gross" userId="7bb6a70e-9d37-46e4-96de-748557707bd0" providerId="ADAL" clId="{CA92AA49-D462-4111-8054-6FBC6E9AA59B}" dt="2023-09-14T12:32:07.825" v="423"/>
        <pc:sldMkLst>
          <pc:docMk/>
          <pc:sldMk cId="1685363875" sldId="285"/>
        </pc:sldMkLst>
      </pc:sldChg>
      <pc:sldChg chg="add">
        <pc:chgData name="Joshua Gross" userId="7bb6a70e-9d37-46e4-96de-748557707bd0" providerId="ADAL" clId="{CA92AA49-D462-4111-8054-6FBC6E9AA59B}" dt="2023-09-14T12:32:19.505" v="425"/>
        <pc:sldMkLst>
          <pc:docMk/>
          <pc:sldMk cId="1399149358" sldId="286"/>
        </pc:sldMkLst>
      </pc:sldChg>
      <pc:sldChg chg="add">
        <pc:chgData name="Joshua Gross" userId="7bb6a70e-9d37-46e4-96de-748557707bd0" providerId="ADAL" clId="{CA92AA49-D462-4111-8054-6FBC6E9AA59B}" dt="2023-09-14T12:32:25.737" v="429"/>
        <pc:sldMkLst>
          <pc:docMk/>
          <pc:sldMk cId="868546742" sldId="287"/>
        </pc:sldMkLst>
      </pc:sldChg>
      <pc:sldChg chg="delSp modSp add ord">
        <pc:chgData name="Joshua Gross" userId="7bb6a70e-9d37-46e4-96de-748557707bd0" providerId="ADAL" clId="{CA92AA49-D462-4111-8054-6FBC6E9AA59B}" dt="2023-09-14T12:32:46.022" v="435"/>
        <pc:sldMkLst>
          <pc:docMk/>
          <pc:sldMk cId="1429726443" sldId="288"/>
        </pc:sldMkLst>
        <pc:spChg chg="del">
          <ac:chgData name="Joshua Gross" userId="7bb6a70e-9d37-46e4-96de-748557707bd0" providerId="ADAL" clId="{CA92AA49-D462-4111-8054-6FBC6E9AA59B}" dt="2023-09-14T12:32:42.638" v="434" actId="478"/>
          <ac:spMkLst>
            <pc:docMk/>
            <pc:sldMk cId="1429726443" sldId="288"/>
            <ac:spMk id="3" creationId="{FB116FCA-7628-4753-B194-42289C5C84E6}"/>
          </ac:spMkLst>
        </pc:spChg>
        <pc:spChg chg="mod">
          <ac:chgData name="Joshua Gross" userId="7bb6a70e-9d37-46e4-96de-748557707bd0" providerId="ADAL" clId="{CA92AA49-D462-4111-8054-6FBC6E9AA59B}" dt="2023-09-14T12:32:40.270" v="433" actId="1076"/>
          <ac:spMkLst>
            <pc:docMk/>
            <pc:sldMk cId="1429726443" sldId="288"/>
            <ac:spMk id="5" creationId="{00000000-0000-0000-0000-000000000000}"/>
          </ac:spMkLst>
        </pc:spChg>
      </pc:sldChg>
      <pc:sldChg chg="addSp delSp modSp add">
        <pc:chgData name="Joshua Gross" userId="7bb6a70e-9d37-46e4-96de-748557707bd0" providerId="ADAL" clId="{CA92AA49-D462-4111-8054-6FBC6E9AA59B}" dt="2023-09-14T12:42:09.264" v="879" actId="404"/>
        <pc:sldMkLst>
          <pc:docMk/>
          <pc:sldMk cId="4039373973" sldId="289"/>
        </pc:sldMkLst>
        <pc:spChg chg="add mod">
          <ac:chgData name="Joshua Gross" userId="7bb6a70e-9d37-46e4-96de-748557707bd0" providerId="ADAL" clId="{CA92AA49-D462-4111-8054-6FBC6E9AA59B}" dt="2023-09-14T12:41:32.205" v="789" actId="1076"/>
          <ac:spMkLst>
            <pc:docMk/>
            <pc:sldMk cId="4039373973" sldId="289"/>
            <ac:spMk id="2" creationId="{F88AC398-B09D-4BD1-81A9-384F2D35A379}"/>
          </ac:spMkLst>
        </pc:spChg>
        <pc:spChg chg="del">
          <ac:chgData name="Joshua Gross" userId="7bb6a70e-9d37-46e4-96de-748557707bd0" providerId="ADAL" clId="{CA92AA49-D462-4111-8054-6FBC6E9AA59B}" dt="2023-09-14T12:33:15.334" v="439" actId="478"/>
          <ac:spMkLst>
            <pc:docMk/>
            <pc:sldMk cId="4039373973" sldId="289"/>
            <ac:spMk id="3" creationId="{FB116FCA-7628-4753-B194-42289C5C84E6}"/>
          </ac:spMkLst>
        </pc:spChg>
        <pc:spChg chg="mod">
          <ac:chgData name="Joshua Gross" userId="7bb6a70e-9d37-46e4-96de-748557707bd0" providerId="ADAL" clId="{CA92AA49-D462-4111-8054-6FBC6E9AA59B}" dt="2023-09-14T12:33:12.758" v="438" actId="1076"/>
          <ac:spMkLst>
            <pc:docMk/>
            <pc:sldMk cId="4039373973" sldId="289"/>
            <ac:spMk id="5" creationId="{00000000-0000-0000-0000-000000000000}"/>
          </ac:spMkLst>
        </pc:spChg>
        <pc:spChg chg="add mod">
          <ac:chgData name="Joshua Gross" userId="7bb6a70e-9d37-46e4-96de-748557707bd0" providerId="ADAL" clId="{CA92AA49-D462-4111-8054-6FBC6E9AA59B}" dt="2023-09-14T12:41:06.135" v="785" actId="404"/>
          <ac:spMkLst>
            <pc:docMk/>
            <pc:sldMk cId="4039373973" sldId="289"/>
            <ac:spMk id="6" creationId="{89A2C6D4-5A88-4CB5-AE4A-5B36EF71A249}"/>
          </ac:spMkLst>
        </pc:spChg>
        <pc:spChg chg="mod">
          <ac:chgData name="Joshua Gross" userId="7bb6a70e-9d37-46e4-96de-748557707bd0" providerId="ADAL" clId="{CA92AA49-D462-4111-8054-6FBC6E9AA59B}" dt="2023-09-14T12:40:36.325" v="766" actId="1076"/>
          <ac:spMkLst>
            <pc:docMk/>
            <pc:sldMk cId="4039373973" sldId="289"/>
            <ac:spMk id="7" creationId="{FA60EE19-CD92-4FFF-A229-C1793BDF1A78}"/>
          </ac:spMkLst>
        </pc:spChg>
        <pc:spChg chg="add mod">
          <ac:chgData name="Joshua Gross" userId="7bb6a70e-9d37-46e4-96de-748557707bd0" providerId="ADAL" clId="{CA92AA49-D462-4111-8054-6FBC6E9AA59B}" dt="2023-09-14T12:42:09.264" v="879" actId="404"/>
          <ac:spMkLst>
            <pc:docMk/>
            <pc:sldMk cId="4039373973" sldId="289"/>
            <ac:spMk id="8" creationId="{7504BC0D-183E-4351-9D68-DE908A77B989}"/>
          </ac:spMkLst>
        </pc:spChg>
        <pc:spChg chg="add mod">
          <ac:chgData name="Joshua Gross" userId="7bb6a70e-9d37-46e4-96de-748557707bd0" providerId="ADAL" clId="{CA92AA49-D462-4111-8054-6FBC6E9AA59B}" dt="2023-09-14T12:35:50.077" v="529" actId="14100"/>
          <ac:spMkLst>
            <pc:docMk/>
            <pc:sldMk cId="4039373973" sldId="289"/>
            <ac:spMk id="9" creationId="{9E3B49AA-027E-49E4-8267-D648F613AC0A}"/>
          </ac:spMkLst>
        </pc:spChg>
        <pc:spChg chg="add mod">
          <ac:chgData name="Joshua Gross" userId="7bb6a70e-9d37-46e4-96de-748557707bd0" providerId="ADAL" clId="{CA92AA49-D462-4111-8054-6FBC6E9AA59B}" dt="2023-09-14T12:37:38.094" v="635" actId="1076"/>
          <ac:spMkLst>
            <pc:docMk/>
            <pc:sldMk cId="4039373973" sldId="289"/>
            <ac:spMk id="10" creationId="{1F97E354-8B6C-45B0-8D69-CABAE33520CF}"/>
          </ac:spMkLst>
        </pc:spChg>
        <pc:spChg chg="add mod">
          <ac:chgData name="Joshua Gross" userId="7bb6a70e-9d37-46e4-96de-748557707bd0" providerId="ADAL" clId="{CA92AA49-D462-4111-8054-6FBC6E9AA59B}" dt="2023-09-14T12:40:38.669" v="767" actId="1076"/>
          <ac:spMkLst>
            <pc:docMk/>
            <pc:sldMk cId="4039373973" sldId="289"/>
            <ac:spMk id="11" creationId="{DB497D69-CB84-4DAC-B7C0-62C9FD712DAC}"/>
          </ac:spMkLst>
        </pc:spChg>
        <pc:spChg chg="del">
          <ac:chgData name="Joshua Gross" userId="7bb6a70e-9d37-46e4-96de-748557707bd0" providerId="ADAL" clId="{CA92AA49-D462-4111-8054-6FBC6E9AA59B}" dt="2023-09-14T12:33:15.334" v="439" actId="478"/>
          <ac:spMkLst>
            <pc:docMk/>
            <pc:sldMk cId="4039373973" sldId="289"/>
            <ac:spMk id="12" creationId="{7792508A-4E1B-43F9-A54E-AB9EDDBAB437}"/>
          </ac:spMkLst>
        </pc:spChg>
        <pc:spChg chg="add mod">
          <ac:chgData name="Joshua Gross" userId="7bb6a70e-9d37-46e4-96de-748557707bd0" providerId="ADAL" clId="{CA92AA49-D462-4111-8054-6FBC6E9AA59B}" dt="2023-09-14T12:40:07.862" v="759" actId="1076"/>
          <ac:spMkLst>
            <pc:docMk/>
            <pc:sldMk cId="4039373973" sldId="289"/>
            <ac:spMk id="13" creationId="{252C150B-B928-4517-B339-B7C4E413B8B0}"/>
          </ac:spMkLst>
        </pc:spChg>
        <pc:spChg chg="add mod">
          <ac:chgData name="Joshua Gross" userId="7bb6a70e-9d37-46e4-96de-748557707bd0" providerId="ADAL" clId="{CA92AA49-D462-4111-8054-6FBC6E9AA59B}" dt="2023-09-14T12:40:46.725" v="769" actId="14100"/>
          <ac:spMkLst>
            <pc:docMk/>
            <pc:sldMk cId="4039373973" sldId="289"/>
            <ac:spMk id="14" creationId="{F773E3AE-8112-4849-BCA4-5C715C834357}"/>
          </ac:spMkLst>
        </pc:spChg>
        <pc:spChg chg="add mod">
          <ac:chgData name="Joshua Gross" userId="7bb6a70e-9d37-46e4-96de-748557707bd0" providerId="ADAL" clId="{CA92AA49-D462-4111-8054-6FBC6E9AA59B}" dt="2023-09-14T12:40:44.829" v="768" actId="14100"/>
          <ac:spMkLst>
            <pc:docMk/>
            <pc:sldMk cId="4039373973" sldId="289"/>
            <ac:spMk id="15" creationId="{BDF6F986-3D67-42C1-B5E6-FC707EBDC4BE}"/>
          </ac:spMkLst>
        </pc:spChg>
        <pc:spChg chg="add mod">
          <ac:chgData name="Joshua Gross" userId="7bb6a70e-9d37-46e4-96de-748557707bd0" providerId="ADAL" clId="{CA92AA49-D462-4111-8054-6FBC6E9AA59B}" dt="2023-09-14T12:40:25.484" v="761" actId="1076"/>
          <ac:spMkLst>
            <pc:docMk/>
            <pc:sldMk cId="4039373973" sldId="289"/>
            <ac:spMk id="16" creationId="{077AB3A7-772C-4C76-9FA8-9610D8F694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10000"/>
          </a:bodyPr>
          <a:lstStyle/>
          <a:p>
            <a:r>
              <a:rPr lang="en-US"/>
              <a:t>When you click a link, type in a URL, search on Google, etc., you are attempting to navigate to a website</a:t>
            </a:r>
          </a:p>
          <a:p>
            <a:r>
              <a:rPr lang="en-US"/>
              <a:t>Question: What happens when you attempt to navigate to a website?</a:t>
            </a:r>
          </a:p>
          <a:p>
            <a:r>
              <a:rPr lang="en-US"/>
              <a:t>Answer: The following process happens:</a:t>
            </a:r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</a:p>
          <a:p>
            <a:pPr marL="971550" lvl="1" indent="-514350">
              <a:buAutoNum type="arabicPeriod"/>
            </a:pPr>
            <a:r>
              <a:rPr lang="en-US"/>
              <a:t>Once the location of the information has been found, the request message is sent to the computer that stores that information.</a:t>
            </a:r>
          </a:p>
          <a:p>
            <a:pPr marL="971550" lvl="1" indent="-514350">
              <a:buAutoNum type="arabicPeriod"/>
            </a:pPr>
            <a:r>
              <a:rPr lang="en-US"/>
              <a:t>The computer that stores the information then sends the information back in a response message to your computer.</a:t>
            </a:r>
          </a:p>
          <a:p>
            <a:pPr marL="971550" lvl="1" indent="-514350">
              <a:buAutoNum type="arabicPeriod"/>
            </a:pPr>
            <a:r>
              <a:rPr lang="en-US"/>
              <a:t>Your computer interprets the response message according to the information that was sent back.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Going to Google.com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Going to Google.com </a:t>
            </a:r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Going to Google.com </a:t>
            </a:r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</a:p>
          <a:p>
            <a:pPr marL="514350" indent="-514350">
              <a:buAutoNum type="arabicPeriod"/>
            </a:pPr>
            <a:r>
              <a:rPr lang="en-US"/>
              <a:t>Your web browser builds a message requesting the contents of the webpage found at that web address and forwards it up the previously discussed chain to your ISP. 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Going to Google.com </a:t>
            </a:r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</a:p>
          <a:p>
            <a:pPr marL="514350" indent="-514350">
              <a:buAutoNum type="arabicPeriod"/>
            </a:pPr>
            <a:r>
              <a:rPr lang="en-US"/>
              <a:t>Your web browser builds a message requesting the contents of the webpage found at that web address and forwards it up the previously discussed chain to your ISP. </a:t>
            </a:r>
          </a:p>
          <a:p>
            <a:pPr marL="514350" indent="-514350">
              <a:buAutoNum type="arabicPeriod"/>
            </a:pPr>
            <a:r>
              <a:rPr lang="en-US"/>
              <a:t>A server that stores the Google Home Page web file is contacted by your ISP and sends the web file back to your computer.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Going to Google.com </a:t>
            </a:r>
          </a:p>
          <a:p>
            <a:pPr marL="514350" indent="-514350">
              <a:buAutoNum type="arabicPeriod"/>
            </a:pPr>
            <a:r>
              <a:rPr lang="en-US"/>
              <a:t>You open a web browser and type in “https://google.com” or “www.google.com”</a:t>
            </a:r>
          </a:p>
          <a:p>
            <a:pPr marL="514350" indent="-514350">
              <a:buAutoNum type="arabicPeriod"/>
            </a:pPr>
            <a:r>
              <a:rPr lang="en-US"/>
              <a:t>Your web browser builds a message requesting the contents of the webpage found at that web address and forwards it up the previously discussed chain to your ISP. </a:t>
            </a:r>
          </a:p>
          <a:p>
            <a:pPr marL="514350" indent="-514350">
              <a:buAutoNum type="arabicPeriod"/>
            </a:pPr>
            <a:r>
              <a:rPr lang="en-US"/>
              <a:t>A server that stores the Google Home Page web file is contacted by your ISP and sends the web file back to your computer.</a:t>
            </a:r>
          </a:p>
          <a:p>
            <a:pPr marL="514350" indent="-514350">
              <a:buAutoNum type="arabicPeriod"/>
            </a:pPr>
            <a:r>
              <a:rPr lang="en-US"/>
              <a:t>Your computer displays the web file it receives.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Logging into Sapphire </a:t>
            </a:r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Logging into Sapphire </a:t>
            </a:r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and click “Log In”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Logging into Sapphire </a:t>
            </a:r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</a:t>
            </a:r>
            <a:r>
              <a:rPr lang="en-US">
                <a:sym typeface="+mn-ea"/>
              </a:rPr>
              <a:t>and click “Log In”</a:t>
            </a:r>
          </a:p>
          <a:p>
            <a:pPr marL="514350" indent="-514350">
              <a:buAutoNum type="arabicPeriod"/>
            </a:pPr>
            <a:r>
              <a:rPr lang="en-US"/>
              <a:t>Your username and password are sent to the computer that hosts the Sapphire website.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Logging into Sapphire </a:t>
            </a:r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</a:t>
            </a:r>
            <a:r>
              <a:rPr lang="en-US">
                <a:sym typeface="+mn-ea"/>
              </a:rPr>
              <a:t>and click “Log In”</a:t>
            </a:r>
          </a:p>
          <a:p>
            <a:pPr marL="514350" indent="-514350">
              <a:buAutoNum type="arabicPeriod"/>
            </a:pPr>
            <a:r>
              <a:rPr lang="en-US"/>
              <a:t>Your username and password are sent to the computer that hosts the Sapphire website.</a:t>
            </a:r>
          </a:p>
          <a:p>
            <a:pPr marL="514350" indent="-514350">
              <a:buAutoNum type="arabicPeriod"/>
            </a:pPr>
            <a:r>
              <a:rPr lang="en-US"/>
              <a:t>The computer checks your username and password to see if an account exists with that information.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click a link, type in a URL, search on Google, etc., you are attempting to navigate to a website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en-US"/>
              <a:t>Example: Logging into Sapphire </a:t>
            </a:r>
          </a:p>
          <a:p>
            <a:pPr marL="514350" indent="-514350">
              <a:buAutoNum type="arabicPeriod"/>
            </a:pPr>
            <a:r>
              <a:rPr lang="en-US"/>
              <a:t>You navigate to Sapphire’s website in the manner described in the previous example.</a:t>
            </a:r>
          </a:p>
          <a:p>
            <a:pPr marL="514350" indent="-514350">
              <a:buAutoNum type="arabicPeriod"/>
            </a:pPr>
            <a:r>
              <a:rPr lang="en-US"/>
              <a:t>You input your Sapphire username and password in appropriate fields on the website </a:t>
            </a:r>
            <a:r>
              <a:rPr lang="en-US">
                <a:sym typeface="+mn-ea"/>
              </a:rPr>
              <a:t>and click “Log In”</a:t>
            </a:r>
          </a:p>
          <a:p>
            <a:pPr marL="514350" indent="-514350">
              <a:buAutoNum type="arabicPeriod"/>
            </a:pPr>
            <a:r>
              <a:rPr lang="en-US"/>
              <a:t>Your username and password are sent to the computer that hosts the Sapphire website.</a:t>
            </a:r>
          </a:p>
          <a:p>
            <a:pPr marL="514350" indent="-514350">
              <a:buAutoNum type="arabicPeriod"/>
            </a:pPr>
            <a:r>
              <a:rPr lang="en-US"/>
              <a:t>The computer checks your username and password to see if an account exists with that information.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If an account exists, the computer responds with a webpage with information specific to your account.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If an account doesn’t exist, the computer responds with a webpage saying that no account was found and that you should try logging in again, or reset your password.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we talk about navigating the internet, there are some key components we need to know:</a:t>
            </a:r>
          </a:p>
          <a:p>
            <a:pPr lvl="1"/>
            <a:r>
              <a:rPr lang="en-US"/>
              <a:t>Client: the person using a computer who wants information. </a:t>
            </a:r>
          </a:p>
          <a:p>
            <a:pPr lvl="1"/>
            <a:r>
              <a:rPr lang="en-US"/>
              <a:t>Server: the computer that stores information about a website that a client wants and the way to process client request messages. </a:t>
            </a:r>
          </a:p>
          <a:p>
            <a:pPr lvl="1"/>
            <a:r>
              <a:rPr lang="en-US"/>
              <a:t>Database: a collection of information used by servers to personalize websites, including information such as usernames, passwords, and profile pictures, as an example. </a:t>
            </a:r>
          </a:p>
          <a:p>
            <a:pPr lvl="0"/>
            <a:r>
              <a:rPr lang="en-US">
                <a:sym typeface="+mn-ea"/>
              </a:rPr>
              <a:t>With these terms, we can create the typical flow for certain web-related actions.</a:t>
            </a:r>
            <a:endParaRPr lang="en-US"/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Navigating to a website: </a:t>
            </a:r>
          </a:p>
          <a:p>
            <a:pPr lvl="1"/>
            <a:r>
              <a:rPr lang="en-US"/>
              <a:t>Client --&gt; Server --&gt; Client</a:t>
            </a:r>
          </a:p>
          <a:p>
            <a:r>
              <a:rPr lang="en-US"/>
              <a:t>Example: Logging in to a website: </a:t>
            </a:r>
          </a:p>
          <a:p>
            <a:pPr lvl="1"/>
            <a:r>
              <a:rPr lang="en-US"/>
              <a:t>Client --&gt; Server --&gt; Database --&gt; Server --&gt; Client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Example: Logging in to Sapphire (Pictorial): </a:t>
            </a:r>
          </a:p>
          <a:p>
            <a:pPr lvl="1"/>
            <a:r>
              <a:rPr lang="en-US" dirty="0"/>
              <a:t>Client --&gt; Server --&gt; Database --&gt; Server --&gt;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589815"/>
            <a:ext cx="2294389" cy="822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/>
              <a:t>password=password</a:t>
            </a:r>
          </a:p>
        </p:txBody>
      </p:sp>
    </p:spTree>
    <p:extLst>
      <p:ext uri="{BB962C8B-B14F-4D97-AF65-F5344CB8AC3E}">
        <p14:creationId xmlns:p14="http://schemas.microsoft.com/office/powerpoint/2010/main" val="142972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Example: Logging in to Sapphire (Pictorial): </a:t>
            </a:r>
          </a:p>
          <a:p>
            <a:pPr lvl="1"/>
            <a:r>
              <a:rPr lang="en-US" dirty="0"/>
              <a:t>Client --&gt; Server --&gt; Database --&gt; Server --&gt; 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43621" y="3417693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589815"/>
            <a:ext cx="2294389" cy="822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/>
              <a:t>password=password</a:t>
            </a:r>
          </a:p>
        </p:txBody>
      </p:sp>
    </p:spTree>
    <p:extLst>
      <p:ext uri="{BB962C8B-B14F-4D97-AF65-F5344CB8AC3E}">
        <p14:creationId xmlns:p14="http://schemas.microsoft.com/office/powerpoint/2010/main" val="3856547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Example: Logging in to Sapphire (Pictorial): </a:t>
            </a:r>
          </a:p>
          <a:p>
            <a:pPr lvl="1"/>
            <a:r>
              <a:rPr lang="en-US" dirty="0"/>
              <a:t>Client --&gt; Server --&gt; Database --&gt; Server --&gt; 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43621" y="3417693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4257148" y="2924675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+ Database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589815"/>
            <a:ext cx="2294389" cy="822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/>
              <a:t>password=password</a:t>
            </a:r>
          </a:p>
        </p:txBody>
      </p:sp>
    </p:spTree>
    <p:extLst>
      <p:ext uri="{BB962C8B-B14F-4D97-AF65-F5344CB8AC3E}">
        <p14:creationId xmlns:p14="http://schemas.microsoft.com/office/powerpoint/2010/main" val="86854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Example: Logging in to Sapphire (Pictorial): </a:t>
            </a:r>
          </a:p>
          <a:p>
            <a:pPr lvl="1"/>
            <a:r>
              <a:rPr lang="en-US" dirty="0"/>
              <a:t>Client --&gt; Server --&gt; Database --&gt; Server --&gt; 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1098958" y="2924675"/>
            <a:ext cx="9286613" cy="37697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8AC398-B09D-4BD1-81A9-384F2D35A379}"/>
              </a:ext>
            </a:extLst>
          </p:cNvPr>
          <p:cNvSpPr/>
          <p:nvPr/>
        </p:nvSpPr>
        <p:spPr>
          <a:xfrm>
            <a:off x="1579750" y="3987840"/>
            <a:ext cx="931178" cy="931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A2C6D4-5A88-4CB5-AE4A-5B36EF71A249}"/>
              </a:ext>
            </a:extLst>
          </p:cNvPr>
          <p:cNvSpPr/>
          <p:nvPr/>
        </p:nvSpPr>
        <p:spPr>
          <a:xfrm>
            <a:off x="98048" y="4408414"/>
            <a:ext cx="961586" cy="6163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3B49AA-027E-49E4-8267-D648F613AC0A}"/>
              </a:ext>
            </a:extLst>
          </p:cNvPr>
          <p:cNvSpPr/>
          <p:nvPr/>
        </p:nvSpPr>
        <p:spPr>
          <a:xfrm>
            <a:off x="10517175" y="4408414"/>
            <a:ext cx="1350100" cy="6163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04BC0D-183E-4351-9D68-DE908A77B989}"/>
              </a:ext>
            </a:extLst>
          </p:cNvPr>
          <p:cNvSpPr/>
          <p:nvPr/>
        </p:nvSpPr>
        <p:spPr>
          <a:xfrm>
            <a:off x="2642532" y="3987840"/>
            <a:ext cx="1518407" cy="931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Info valid: Request = {</a:t>
            </a:r>
            <a:r>
              <a:rPr lang="en-US" sz="1000" dirty="0" err="1"/>
              <a:t>username:grossjos</a:t>
            </a:r>
            <a:endParaRPr lang="en-US" sz="1000" dirty="0"/>
          </a:p>
          <a:p>
            <a:pPr algn="ctr"/>
            <a:r>
              <a:rPr lang="en-US" sz="1000" dirty="0"/>
              <a:t>password: password}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497D69-CB84-4DAC-B7C0-62C9FD712DAC}"/>
              </a:ext>
            </a:extLst>
          </p:cNvPr>
          <p:cNvSpPr/>
          <p:nvPr/>
        </p:nvSpPr>
        <p:spPr>
          <a:xfrm>
            <a:off x="9358443" y="3656966"/>
            <a:ext cx="931178" cy="2109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2C150B-B928-4517-B339-B7C4E413B8B0}"/>
              </a:ext>
            </a:extLst>
          </p:cNvPr>
          <p:cNvSpPr/>
          <p:nvPr/>
        </p:nvSpPr>
        <p:spPr>
          <a:xfrm>
            <a:off x="2223079" y="5315105"/>
            <a:ext cx="68538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 not valid: Response = {BAD_INFO}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97E354-8B6C-45B0-8D69-CABAE33520CF}"/>
              </a:ext>
            </a:extLst>
          </p:cNvPr>
          <p:cNvSpPr/>
          <p:nvPr/>
        </p:nvSpPr>
        <p:spPr>
          <a:xfrm>
            <a:off x="4276638" y="3959348"/>
            <a:ext cx="151840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73E3AE-8112-4849-BCA4-5C715C834357}"/>
              </a:ext>
            </a:extLst>
          </p:cNvPr>
          <p:cNvSpPr/>
          <p:nvPr/>
        </p:nvSpPr>
        <p:spPr>
          <a:xfrm>
            <a:off x="5926648" y="3877574"/>
            <a:ext cx="315023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exists: Response = {USER_INFO}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F6F986-3D67-42C1-B5E6-FC707EBDC4BE}"/>
              </a:ext>
            </a:extLst>
          </p:cNvPr>
          <p:cNvSpPr/>
          <p:nvPr/>
        </p:nvSpPr>
        <p:spPr>
          <a:xfrm>
            <a:off x="5926648" y="4469175"/>
            <a:ext cx="315023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doesn’t exist: Response = {NO_INFO}</a:t>
            </a: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077AB3A7-772C-4C76-9FA8-9610D8F69465}"/>
              </a:ext>
            </a:extLst>
          </p:cNvPr>
          <p:cNvSpPr/>
          <p:nvPr/>
        </p:nvSpPr>
        <p:spPr>
          <a:xfrm>
            <a:off x="1749716" y="5198580"/>
            <a:ext cx="484633" cy="484633"/>
          </a:xfrm>
          <a:prstGeom prst="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Logging in to Sapphire (Pictorial): </a:t>
            </a:r>
          </a:p>
          <a:p>
            <a:pPr lvl="1"/>
            <a:r>
              <a:rPr lang="en-US" dirty="0"/>
              <a:t>Client --&gt; Server --&gt; Database --&gt; Server --&gt; 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43621" y="3417693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4257148" y="2924675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+ Database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28DBB0-3F1B-4198-BF65-71D584356C1F}"/>
              </a:ext>
            </a:extLst>
          </p:cNvPr>
          <p:cNvSpPr/>
          <p:nvPr/>
        </p:nvSpPr>
        <p:spPr>
          <a:xfrm>
            <a:off x="6787568" y="3032049"/>
            <a:ext cx="1903426" cy="6862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good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CEF493-16EF-41CD-9DF1-D71D9FA1B174}"/>
              </a:ext>
            </a:extLst>
          </p:cNvPr>
          <p:cNvSpPr/>
          <p:nvPr/>
        </p:nvSpPr>
        <p:spPr>
          <a:xfrm>
            <a:off x="8867164" y="2650921"/>
            <a:ext cx="2022116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Hello, </a:t>
            </a:r>
            <a:r>
              <a:rPr lang="en-US" dirty="0" err="1"/>
              <a:t>Mr</a:t>
            </a:r>
            <a:r>
              <a:rPr lang="en-US" dirty="0"/>
              <a:t> Gross!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589815"/>
            <a:ext cx="2294389" cy="822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/>
              <a:t>password=password</a:t>
            </a:r>
          </a:p>
        </p:txBody>
      </p:sp>
    </p:spTree>
    <p:extLst>
      <p:ext uri="{BB962C8B-B14F-4D97-AF65-F5344CB8AC3E}">
        <p14:creationId xmlns:p14="http://schemas.microsoft.com/office/powerpoint/2010/main" val="139914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Logging in to Sapphire (Pictorial): </a:t>
            </a:r>
          </a:p>
          <a:p>
            <a:pPr lvl="1"/>
            <a:r>
              <a:rPr lang="en-US" dirty="0"/>
              <a:t>Client --&gt; Server --&gt; Database --&gt; Server --&gt; 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43621" y="3417693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4257148" y="2924675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+ Database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28DBB0-3F1B-4198-BF65-71D584356C1F}"/>
              </a:ext>
            </a:extLst>
          </p:cNvPr>
          <p:cNvSpPr/>
          <p:nvPr/>
        </p:nvSpPr>
        <p:spPr>
          <a:xfrm>
            <a:off x="6787568" y="3032049"/>
            <a:ext cx="1903426" cy="6862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good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354979-405E-464D-B10D-EC9F717FEF12}"/>
              </a:ext>
            </a:extLst>
          </p:cNvPr>
          <p:cNvSpPr/>
          <p:nvPr/>
        </p:nvSpPr>
        <p:spPr>
          <a:xfrm>
            <a:off x="6787568" y="4198118"/>
            <a:ext cx="1903426" cy="6862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bad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CEF493-16EF-41CD-9DF1-D71D9FA1B174}"/>
              </a:ext>
            </a:extLst>
          </p:cNvPr>
          <p:cNvSpPr/>
          <p:nvPr/>
        </p:nvSpPr>
        <p:spPr>
          <a:xfrm>
            <a:off x="8867164" y="2650921"/>
            <a:ext cx="2022116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Hello, </a:t>
            </a:r>
            <a:r>
              <a:rPr lang="en-US" dirty="0" err="1"/>
              <a:t>Mr</a:t>
            </a:r>
            <a:r>
              <a:rPr lang="en-US" dirty="0"/>
              <a:t> Gross!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589815"/>
            <a:ext cx="2294389" cy="822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/>
              <a:t>password=password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0C3327-798B-4A9D-BB54-C9BEB2DBF68D}"/>
              </a:ext>
            </a:extLst>
          </p:cNvPr>
          <p:cNvSpPr/>
          <p:nvPr/>
        </p:nvSpPr>
        <p:spPr>
          <a:xfrm>
            <a:off x="8867163" y="4001294"/>
            <a:ext cx="2022117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Invalid credentials, please try again</a:t>
            </a:r>
          </a:p>
        </p:txBody>
      </p:sp>
    </p:spTree>
    <p:extLst>
      <p:ext uri="{BB962C8B-B14F-4D97-AF65-F5344CB8AC3E}">
        <p14:creationId xmlns:p14="http://schemas.microsoft.com/office/powerpoint/2010/main" val="168536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Now that we know something about how the internet works, we can zoom in on a certain area of the internet: web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click a link, type in a URL, search on Google, etc., you are attempting to navigate to a website</a:t>
            </a:r>
          </a:p>
          <a:p>
            <a:r>
              <a:rPr lang="en-US"/>
              <a:t>Question: What happens when you attempt to navigate to a website?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click a link, type in a URL, search on Google, etc., you are attempting to navigate to a website</a:t>
            </a:r>
          </a:p>
          <a:p>
            <a:r>
              <a:rPr lang="en-US"/>
              <a:t>Question: What happens when you attempt to navigate to a website?</a:t>
            </a:r>
          </a:p>
          <a:p>
            <a:r>
              <a:rPr lang="en-US"/>
              <a:t>Answer: The following process happens: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click a link, type in a URL, search on Google, etc., you are attempting to navigate to a website</a:t>
            </a:r>
          </a:p>
          <a:p>
            <a:r>
              <a:rPr lang="en-US"/>
              <a:t>Question: What happens when you attempt to navigate to a website?</a:t>
            </a:r>
          </a:p>
          <a:p>
            <a:r>
              <a:rPr lang="en-US"/>
              <a:t>Answer: The following process happens:</a:t>
            </a:r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click a link, type in a URL, search on Google, etc., you are attempting to navigate to a website</a:t>
            </a:r>
          </a:p>
          <a:p>
            <a:r>
              <a:rPr lang="en-US" dirty="0"/>
              <a:t>Question: What happens when you attempt to navigate to a website?</a:t>
            </a:r>
          </a:p>
          <a:p>
            <a:r>
              <a:rPr lang="en-US" dirty="0"/>
              <a:t>Answer: The following process happens:</a:t>
            </a:r>
          </a:p>
          <a:p>
            <a:pPr marL="971550" lvl="1" indent="-514350">
              <a:buAutoNum type="arabicPeriod"/>
            </a:pPr>
            <a:r>
              <a:rPr lang="en-US" dirty="0"/>
              <a:t>Your device sends a message to your network host (WIFI, Ethernet), requesting information about a certain website. </a:t>
            </a:r>
          </a:p>
          <a:p>
            <a:pPr marL="971550" lvl="1" indent="-514350">
              <a:buAutoNum type="arabicPeriod"/>
            </a:pPr>
            <a:r>
              <a:rPr lang="en-US" dirty="0"/>
              <a:t>Your network host sends this message to your Internet Service Provider (ISP).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you click a link, type in a URL, search on Google, etc., you are attempting to navigate to a website</a:t>
            </a:r>
          </a:p>
          <a:p>
            <a:r>
              <a:rPr lang="en-US"/>
              <a:t>Question: What happens when you attempt to navigate to a website?</a:t>
            </a:r>
          </a:p>
          <a:p>
            <a:r>
              <a:rPr lang="en-US"/>
              <a:t>Answer: The following process happens:</a:t>
            </a:r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When you click a link, type in a URL, search on Google, etc., you are attempting to navigate to a website</a:t>
            </a:r>
          </a:p>
          <a:p>
            <a:r>
              <a:rPr lang="en-US"/>
              <a:t>Question: What happens when you attempt to navigate to a website?</a:t>
            </a:r>
          </a:p>
          <a:p>
            <a:r>
              <a:rPr lang="en-US"/>
              <a:t>Answer: The following process happens:</a:t>
            </a:r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</a:p>
          <a:p>
            <a:pPr marL="971550" lvl="1" indent="-514350">
              <a:buAutoNum type="arabicPeriod"/>
            </a:pPr>
            <a:r>
              <a:rPr lang="en-US"/>
              <a:t>Once the location of the information has been found, the request message is sent to the computer that stores that information.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a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When you click a link, type in a URL, search on Google, etc., you are attempting to navigate to a website</a:t>
            </a:r>
          </a:p>
          <a:p>
            <a:r>
              <a:rPr lang="en-US"/>
              <a:t>Question: What happens when you attempt to navigate to a website?</a:t>
            </a:r>
          </a:p>
          <a:p>
            <a:r>
              <a:rPr lang="en-US"/>
              <a:t>Answer: The following process happens:</a:t>
            </a:r>
          </a:p>
          <a:p>
            <a:pPr marL="971550" lvl="1" indent="-514350">
              <a:buAutoNum type="arabicPeriod"/>
            </a:pPr>
            <a:r>
              <a:rPr lang="en-US"/>
              <a:t>Your device sends a message to your network host (WIFI, Ethernet), requesting information about a certain website. </a:t>
            </a:r>
          </a:p>
          <a:p>
            <a:pPr marL="971550" lvl="1" indent="-514350">
              <a:buAutoNum type="arabicPeriod"/>
            </a:pPr>
            <a:r>
              <a:rPr lang="en-US"/>
              <a:t>Your network host sends this message to your Internet Service Provider (ISP).</a:t>
            </a:r>
          </a:p>
          <a:p>
            <a:pPr marL="971550" lvl="1" indent="-514350">
              <a:buAutoNum type="arabicPeriod"/>
            </a:pPr>
            <a:r>
              <a:rPr lang="en-US"/>
              <a:t>Your Internet Service Provider talks to other ISPs throughout the county, state, country, and world, to determine where the information about the website exists.</a:t>
            </a:r>
          </a:p>
          <a:p>
            <a:pPr marL="971550" lvl="1" indent="-514350">
              <a:buAutoNum type="arabicPeriod"/>
            </a:pPr>
            <a:r>
              <a:rPr lang="en-US"/>
              <a:t>Once the location of the information has been found, the request message is sent to the computer that stores that information.</a:t>
            </a:r>
          </a:p>
          <a:p>
            <a:pPr marL="971550" lvl="1" indent="-514350">
              <a:buAutoNum type="arabicPeriod"/>
            </a:pPr>
            <a:r>
              <a:rPr lang="en-US"/>
              <a:t>The computer that stores the information then sends the information back in a response message to your computer.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1881</Words>
  <Application>Microsoft Office PowerPoint</Application>
  <PresentationFormat>Widescreen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Lecture 7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  <vt:lpstr>Navigating to a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Mr. Gross</dc:creator>
  <cp:lastModifiedBy>Joshua Gross</cp:lastModifiedBy>
  <cp:revision>20</cp:revision>
  <dcterms:created xsi:type="dcterms:W3CDTF">2023-09-09T01:24:20Z</dcterms:created>
  <dcterms:modified xsi:type="dcterms:W3CDTF">2023-09-14T13:11:53Z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DCFB39FB06B24DB1B5964A775B800E8A_11</vt:lpwstr>
  </property>
  <property fmtid="{D5CDD505-2E9C-101B-9397-08002B2CF9AE}" pid="3" name="KSOProductBuildVer">
    <vt:lpwstr>1033-12.2.0.13110</vt:lpwstr>
  </property>
</Properties>
</file>