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48E1DF63-DD32-46AB-8847-E844E3430606}"/>
    <pc:docChg chg="undo custSel addSld delSld modSld">
      <pc:chgData name="Joshua Gross" userId="7bb6a70e-9d37-46e4-96de-748557707bd0" providerId="ADAL" clId="{48E1DF63-DD32-46AB-8847-E844E3430606}" dt="2023-09-14T13:11:09.153" v="1264"/>
      <pc:docMkLst>
        <pc:docMk/>
      </pc:docMkLst>
      <pc:sldChg chg="modSp">
        <pc:chgData name="Joshua Gross" userId="7bb6a70e-9d37-46e4-96de-748557707bd0" providerId="ADAL" clId="{48E1DF63-DD32-46AB-8847-E844E3430606}" dt="2023-09-14T12:52:33.520" v="252" actId="20577"/>
        <pc:sldMkLst>
          <pc:docMk/>
          <pc:sldMk cId="571354822" sldId="256"/>
        </pc:sldMkLst>
        <pc:spChg chg="mod">
          <ac:chgData name="Joshua Gross" userId="7bb6a70e-9d37-46e4-96de-748557707bd0" providerId="ADAL" clId="{48E1DF63-DD32-46AB-8847-E844E3430606}" dt="2023-09-14T12:52:33.520" v="252" actId="20577"/>
          <ac:spMkLst>
            <pc:docMk/>
            <pc:sldMk cId="571354822" sldId="256"/>
            <ac:spMk id="3" creationId="{2683968B-FFE6-4C3A-92A5-07D8C1356F37}"/>
          </ac:spMkLst>
        </pc:spChg>
      </pc:sldChg>
      <pc:sldChg chg="addSp delSp modSp add del">
        <pc:chgData name="Joshua Gross" userId="7bb6a70e-9d37-46e4-96de-748557707bd0" providerId="ADAL" clId="{48E1DF63-DD32-46AB-8847-E844E3430606}" dt="2023-09-14T12:52:27.640" v="249" actId="2696"/>
        <pc:sldMkLst>
          <pc:docMk/>
          <pc:sldMk cId="740445526" sldId="257"/>
        </pc:sldMkLst>
        <pc:spChg chg="mod">
          <ac:chgData name="Joshua Gross" userId="7bb6a70e-9d37-46e4-96de-748557707bd0" providerId="ADAL" clId="{48E1DF63-DD32-46AB-8847-E844E3430606}" dt="2023-09-14T12:47:31.569" v="39" actId="20577"/>
          <ac:spMkLst>
            <pc:docMk/>
            <pc:sldMk cId="740445526" sldId="257"/>
            <ac:spMk id="2" creationId="{7A80D1E0-1731-4615-A12B-A75DF7386E00}"/>
          </ac:spMkLst>
        </pc:spChg>
        <pc:spChg chg="del">
          <ac:chgData name="Joshua Gross" userId="7bb6a70e-9d37-46e4-96de-748557707bd0" providerId="ADAL" clId="{48E1DF63-DD32-46AB-8847-E844E3430606}" dt="2023-09-14T12:47:55.030" v="40" actId="3680"/>
          <ac:spMkLst>
            <pc:docMk/>
            <pc:sldMk cId="740445526" sldId="257"/>
            <ac:spMk id="3" creationId="{07B92088-2ED1-4A6D-84C4-AE0B77D30392}"/>
          </ac:spMkLst>
        </pc:spChg>
        <pc:graphicFrameChg chg="add mod modGraphic">
          <ac:chgData name="Joshua Gross" userId="7bb6a70e-9d37-46e4-96de-748557707bd0" providerId="ADAL" clId="{48E1DF63-DD32-46AB-8847-E844E3430606}" dt="2023-09-14T12:50:05.419" v="248" actId="20577"/>
          <ac:graphicFrameMkLst>
            <pc:docMk/>
            <pc:sldMk cId="740445526" sldId="257"/>
            <ac:graphicFrameMk id="4" creationId="{4C6BDC2E-E6C1-4C14-B0D5-7ECDB182131F}"/>
          </ac:graphicFrameMkLst>
        </pc:graphicFrameChg>
      </pc:sldChg>
      <pc:sldChg chg="modSp add">
        <pc:chgData name="Joshua Gross" userId="7bb6a70e-9d37-46e4-96de-748557707bd0" providerId="ADAL" clId="{48E1DF63-DD32-46AB-8847-E844E3430606}" dt="2023-09-14T12:53:10.170" v="414" actId="20577"/>
        <pc:sldMkLst>
          <pc:docMk/>
          <pc:sldMk cId="2087593179" sldId="257"/>
        </pc:sldMkLst>
        <pc:spChg chg="mod">
          <ac:chgData name="Joshua Gross" userId="7bb6a70e-9d37-46e4-96de-748557707bd0" providerId="ADAL" clId="{48E1DF63-DD32-46AB-8847-E844E3430606}" dt="2023-09-14T12:52:39.881" v="259" actId="20577"/>
          <ac:spMkLst>
            <pc:docMk/>
            <pc:sldMk cId="2087593179" sldId="257"/>
            <ac:spMk id="2" creationId="{CD700101-9518-482B-836B-9BF507CF18B5}"/>
          </ac:spMkLst>
        </pc:spChg>
        <pc:spChg chg="mod">
          <ac:chgData name="Joshua Gross" userId="7bb6a70e-9d37-46e4-96de-748557707bd0" providerId="ADAL" clId="{48E1DF63-DD32-46AB-8847-E844E3430606}" dt="2023-09-14T12:53:10.170" v="414" actId="20577"/>
          <ac:spMkLst>
            <pc:docMk/>
            <pc:sldMk cId="2087593179" sldId="257"/>
            <ac:spMk id="3" creationId="{998DAAA8-2E96-4468-A2B0-DB1A0A73F05D}"/>
          </ac:spMkLst>
        </pc:spChg>
      </pc:sldChg>
      <pc:sldChg chg="add del">
        <pc:chgData name="Joshua Gross" userId="7bb6a70e-9d37-46e4-96de-748557707bd0" providerId="ADAL" clId="{48E1DF63-DD32-46AB-8847-E844E3430606}" dt="2023-09-14T12:52:37.222" v="254" actId="2696"/>
        <pc:sldMkLst>
          <pc:docMk/>
          <pc:sldMk cId="2374217470" sldId="257"/>
        </pc:sldMkLst>
      </pc:sldChg>
      <pc:sldChg chg="modSp add">
        <pc:chgData name="Joshua Gross" userId="7bb6a70e-9d37-46e4-96de-748557707bd0" providerId="ADAL" clId="{48E1DF63-DD32-46AB-8847-E844E3430606}" dt="2023-09-14T12:55:42.777" v="504" actId="20577"/>
        <pc:sldMkLst>
          <pc:docMk/>
          <pc:sldMk cId="3767945409" sldId="258"/>
        </pc:sldMkLst>
        <pc:spChg chg="mod">
          <ac:chgData name="Joshua Gross" userId="7bb6a70e-9d37-46e4-96de-748557707bd0" providerId="ADAL" clId="{48E1DF63-DD32-46AB-8847-E844E3430606}" dt="2023-09-14T12:55:42.777" v="504" actId="20577"/>
          <ac:spMkLst>
            <pc:docMk/>
            <pc:sldMk cId="3767945409" sldId="258"/>
            <ac:spMk id="3" creationId="{998DAAA8-2E96-4468-A2B0-DB1A0A73F05D}"/>
          </ac:spMkLst>
        </pc:spChg>
      </pc:sldChg>
      <pc:sldChg chg="modSp add">
        <pc:chgData name="Joshua Gross" userId="7bb6a70e-9d37-46e4-96de-748557707bd0" providerId="ADAL" clId="{48E1DF63-DD32-46AB-8847-E844E3430606}" dt="2023-09-14T12:55:49.642" v="538" actId="20577"/>
        <pc:sldMkLst>
          <pc:docMk/>
          <pc:sldMk cId="3931613927" sldId="259"/>
        </pc:sldMkLst>
        <pc:spChg chg="mod">
          <ac:chgData name="Joshua Gross" userId="7bb6a70e-9d37-46e4-96de-748557707bd0" providerId="ADAL" clId="{48E1DF63-DD32-46AB-8847-E844E3430606}" dt="2023-09-14T12:55:49.642" v="538" actId="20577"/>
          <ac:spMkLst>
            <pc:docMk/>
            <pc:sldMk cId="3931613927" sldId="259"/>
            <ac:spMk id="3" creationId="{998DAAA8-2E96-4468-A2B0-DB1A0A73F05D}"/>
          </ac:spMkLst>
        </pc:spChg>
      </pc:sldChg>
      <pc:sldChg chg="addSp delSp modSp add del setBg">
        <pc:chgData name="Joshua Gross" userId="7bb6a70e-9d37-46e4-96de-748557707bd0" providerId="ADAL" clId="{48E1DF63-DD32-46AB-8847-E844E3430606}" dt="2023-09-14T13:00:29.729" v="733" actId="2696"/>
        <pc:sldMkLst>
          <pc:docMk/>
          <pc:sldMk cId="2479743710" sldId="260"/>
        </pc:sldMkLst>
        <pc:spChg chg="add del mod">
          <ac:chgData name="Joshua Gross" userId="7bb6a70e-9d37-46e4-96de-748557707bd0" providerId="ADAL" clId="{48E1DF63-DD32-46AB-8847-E844E3430606}" dt="2023-09-14T12:56:43.588" v="547" actId="12"/>
          <ac:spMkLst>
            <pc:docMk/>
            <pc:sldMk cId="2479743710" sldId="260"/>
            <ac:spMk id="3" creationId="{998DAAA8-2E96-4468-A2B0-DB1A0A73F05D}"/>
          </ac:spMkLst>
        </pc:spChg>
        <pc:spChg chg="add del">
          <ac:chgData name="Joshua Gross" userId="7bb6a70e-9d37-46e4-96de-748557707bd0" providerId="ADAL" clId="{48E1DF63-DD32-46AB-8847-E844E3430606}" dt="2023-09-14T12:56:34.935" v="542"/>
          <ac:spMkLst>
            <pc:docMk/>
            <pc:sldMk cId="2479743710" sldId="260"/>
            <ac:spMk id="4" creationId="{48F61A47-6D49-4C4A-BC09-F6BBA090B348}"/>
          </ac:spMkLst>
        </pc:spChg>
      </pc:sldChg>
      <pc:sldChg chg="addSp delSp modSp add">
        <pc:chgData name="Joshua Gross" userId="7bb6a70e-9d37-46e4-96de-748557707bd0" providerId="ADAL" clId="{48E1DF63-DD32-46AB-8847-E844E3430606}" dt="2023-09-14T13:01:02.890" v="743" actId="20577"/>
        <pc:sldMkLst>
          <pc:docMk/>
          <pc:sldMk cId="1604806580" sldId="261"/>
        </pc:sldMkLst>
        <pc:spChg chg="mod">
          <ac:chgData name="Joshua Gross" userId="7bb6a70e-9d37-46e4-96de-748557707bd0" providerId="ADAL" clId="{48E1DF63-DD32-46AB-8847-E844E3430606}" dt="2023-09-14T13:01:02.890" v="743" actId="20577"/>
          <ac:spMkLst>
            <pc:docMk/>
            <pc:sldMk cId="1604806580" sldId="261"/>
            <ac:spMk id="3" creationId="{998DAAA8-2E96-4468-A2B0-DB1A0A73F05D}"/>
          </ac:spMkLst>
        </pc:spChg>
        <pc:cxnChg chg="add del mod">
          <ac:chgData name="Joshua Gross" userId="7bb6a70e-9d37-46e4-96de-748557707bd0" providerId="ADAL" clId="{48E1DF63-DD32-46AB-8847-E844E3430606}" dt="2023-09-14T12:59:06.153" v="623" actId="478"/>
          <ac:cxnSpMkLst>
            <pc:docMk/>
            <pc:sldMk cId="1604806580" sldId="261"/>
            <ac:cxnSpMk id="5" creationId="{CF97C7C7-7734-4333-935A-6B28F611BEF5}"/>
          </ac:cxnSpMkLst>
        </pc:cxnChg>
        <pc:cxnChg chg="add del mod">
          <ac:chgData name="Joshua Gross" userId="7bb6a70e-9d37-46e4-96de-748557707bd0" providerId="ADAL" clId="{48E1DF63-DD32-46AB-8847-E844E3430606}" dt="2023-09-14T12:59:05.658" v="622" actId="478"/>
          <ac:cxnSpMkLst>
            <pc:docMk/>
            <pc:sldMk cId="1604806580" sldId="261"/>
            <ac:cxnSpMk id="8" creationId="{B2C0C9A1-7D08-4FDC-9CA7-78C135BC6BA1}"/>
          </ac:cxnSpMkLst>
        </pc:cxnChg>
        <pc:cxnChg chg="add del mod">
          <ac:chgData name="Joshua Gross" userId="7bb6a70e-9d37-46e4-96de-748557707bd0" providerId="ADAL" clId="{48E1DF63-DD32-46AB-8847-E844E3430606}" dt="2023-09-14T12:59:05.168" v="621" actId="478"/>
          <ac:cxnSpMkLst>
            <pc:docMk/>
            <pc:sldMk cId="1604806580" sldId="261"/>
            <ac:cxnSpMk id="9" creationId="{62CDDBF0-48A5-4567-9C0D-808D5D2E61D5}"/>
          </ac:cxnSpMkLst>
        </pc:cxnChg>
        <pc:cxnChg chg="add del mod">
          <ac:chgData name="Joshua Gross" userId="7bb6a70e-9d37-46e4-96de-748557707bd0" providerId="ADAL" clId="{48E1DF63-DD32-46AB-8847-E844E3430606}" dt="2023-09-14T12:59:04.522" v="620" actId="478"/>
          <ac:cxnSpMkLst>
            <pc:docMk/>
            <pc:sldMk cId="1604806580" sldId="261"/>
            <ac:cxnSpMk id="10" creationId="{127A4676-68E3-40C8-A682-6C53D07C04B9}"/>
          </ac:cxnSpMkLst>
        </pc:cxnChg>
      </pc:sldChg>
      <pc:sldChg chg="add del">
        <pc:chgData name="Joshua Gross" userId="7bb6a70e-9d37-46e4-96de-748557707bd0" providerId="ADAL" clId="{48E1DF63-DD32-46AB-8847-E844E3430606}" dt="2023-09-14T13:00:25.657" v="730"/>
        <pc:sldMkLst>
          <pc:docMk/>
          <pc:sldMk cId="377092732" sldId="262"/>
        </pc:sldMkLst>
      </pc:sldChg>
      <pc:sldChg chg="addSp modSp add">
        <pc:chgData name="Joshua Gross" userId="7bb6a70e-9d37-46e4-96de-748557707bd0" providerId="ADAL" clId="{48E1DF63-DD32-46AB-8847-E844E3430606}" dt="2023-09-14T13:03:12.302" v="883" actId="113"/>
        <pc:sldMkLst>
          <pc:docMk/>
          <pc:sldMk cId="3098554911" sldId="262"/>
        </pc:sldMkLst>
        <pc:spChg chg="mod">
          <ac:chgData name="Joshua Gross" userId="7bb6a70e-9d37-46e4-96de-748557707bd0" providerId="ADAL" clId="{48E1DF63-DD32-46AB-8847-E844E3430606}" dt="2023-09-14T13:03:12.302" v="883" actId="113"/>
          <ac:spMkLst>
            <pc:docMk/>
            <pc:sldMk cId="3098554911" sldId="262"/>
            <ac:spMk id="3" creationId="{998DAAA8-2E96-4468-A2B0-DB1A0A73F05D}"/>
          </ac:spMkLst>
        </pc:spChg>
        <pc:spChg chg="add mod">
          <ac:chgData name="Joshua Gross" userId="7bb6a70e-9d37-46e4-96de-748557707bd0" providerId="ADAL" clId="{48E1DF63-DD32-46AB-8847-E844E3430606}" dt="2023-09-14T13:02:43.146" v="825" actId="1076"/>
          <ac:spMkLst>
            <pc:docMk/>
            <pc:sldMk cId="3098554911" sldId="262"/>
            <ac:spMk id="4" creationId="{8B891B5E-EDA4-4262-AF1F-F1C109AA0865}"/>
          </ac:spMkLst>
        </pc:spChg>
      </pc:sldChg>
      <pc:sldChg chg="addSp modSp add">
        <pc:chgData name="Joshua Gross" userId="7bb6a70e-9d37-46e4-96de-748557707bd0" providerId="ADAL" clId="{48E1DF63-DD32-46AB-8847-E844E3430606}" dt="2023-09-14T13:04:26.316" v="984" actId="113"/>
        <pc:sldMkLst>
          <pc:docMk/>
          <pc:sldMk cId="3877912333" sldId="263"/>
        </pc:sldMkLst>
        <pc:spChg chg="mod">
          <ac:chgData name="Joshua Gross" userId="7bb6a70e-9d37-46e4-96de-748557707bd0" providerId="ADAL" clId="{48E1DF63-DD32-46AB-8847-E844E3430606}" dt="2023-09-14T13:04:26.316" v="984" actId="113"/>
          <ac:spMkLst>
            <pc:docMk/>
            <pc:sldMk cId="3877912333" sldId="263"/>
            <ac:spMk id="3" creationId="{998DAAA8-2E96-4468-A2B0-DB1A0A73F05D}"/>
          </ac:spMkLst>
        </pc:spChg>
        <pc:spChg chg="mod">
          <ac:chgData name="Joshua Gross" userId="7bb6a70e-9d37-46e4-96de-748557707bd0" providerId="ADAL" clId="{48E1DF63-DD32-46AB-8847-E844E3430606}" dt="2023-09-14T13:02:50.810" v="828" actId="1076"/>
          <ac:spMkLst>
            <pc:docMk/>
            <pc:sldMk cId="3877912333" sldId="263"/>
            <ac:spMk id="4" creationId="{8B891B5E-EDA4-4262-AF1F-F1C109AA0865}"/>
          </ac:spMkLst>
        </pc:spChg>
        <pc:spChg chg="add mod">
          <ac:chgData name="Joshua Gross" userId="7bb6a70e-9d37-46e4-96de-748557707bd0" providerId="ADAL" clId="{48E1DF63-DD32-46AB-8847-E844E3430606}" dt="2023-09-14T13:03:07.866" v="882" actId="1076"/>
          <ac:spMkLst>
            <pc:docMk/>
            <pc:sldMk cId="3877912333" sldId="263"/>
            <ac:spMk id="5" creationId="{63B4D01B-FDC7-48A1-9E2E-9C3D283FA204}"/>
          </ac:spMkLst>
        </pc:spChg>
      </pc:sldChg>
      <pc:sldChg chg="addSp modSp add">
        <pc:chgData name="Joshua Gross" userId="7bb6a70e-9d37-46e4-96de-748557707bd0" providerId="ADAL" clId="{48E1DF63-DD32-46AB-8847-E844E3430606}" dt="2023-09-14T13:04:22.147" v="983" actId="113"/>
        <pc:sldMkLst>
          <pc:docMk/>
          <pc:sldMk cId="1380379455" sldId="264"/>
        </pc:sldMkLst>
        <pc:spChg chg="mod">
          <ac:chgData name="Joshua Gross" userId="7bb6a70e-9d37-46e4-96de-748557707bd0" providerId="ADAL" clId="{48E1DF63-DD32-46AB-8847-E844E3430606}" dt="2023-09-14T13:04:22.147" v="983" actId="113"/>
          <ac:spMkLst>
            <pc:docMk/>
            <pc:sldMk cId="1380379455" sldId="264"/>
            <ac:spMk id="3" creationId="{998DAAA8-2E96-4468-A2B0-DB1A0A73F05D}"/>
          </ac:spMkLst>
        </pc:spChg>
        <pc:spChg chg="add mod">
          <ac:chgData name="Joshua Gross" userId="7bb6a70e-9d37-46e4-96de-748557707bd0" providerId="ADAL" clId="{48E1DF63-DD32-46AB-8847-E844E3430606}" dt="2023-09-14T13:03:43.098" v="936" actId="20577"/>
          <ac:spMkLst>
            <pc:docMk/>
            <pc:sldMk cId="1380379455" sldId="264"/>
            <ac:spMk id="6" creationId="{FE085642-CB11-4F0E-9718-1B10E04755A6}"/>
          </ac:spMkLst>
        </pc:spChg>
      </pc:sldChg>
      <pc:sldChg chg="addSp modSp add">
        <pc:chgData name="Joshua Gross" userId="7bb6a70e-9d37-46e4-96de-748557707bd0" providerId="ADAL" clId="{48E1DF63-DD32-46AB-8847-E844E3430606}" dt="2023-09-14T13:04:29.504" v="985" actId="113"/>
        <pc:sldMkLst>
          <pc:docMk/>
          <pc:sldMk cId="1851129139" sldId="265"/>
        </pc:sldMkLst>
        <pc:spChg chg="mod">
          <ac:chgData name="Joshua Gross" userId="7bb6a70e-9d37-46e4-96de-748557707bd0" providerId="ADAL" clId="{48E1DF63-DD32-46AB-8847-E844E3430606}" dt="2023-09-14T13:04:29.504" v="985" actId="113"/>
          <ac:spMkLst>
            <pc:docMk/>
            <pc:sldMk cId="1851129139" sldId="265"/>
            <ac:spMk id="3" creationId="{998DAAA8-2E96-4468-A2B0-DB1A0A73F05D}"/>
          </ac:spMkLst>
        </pc:spChg>
        <pc:spChg chg="mod">
          <ac:chgData name="Joshua Gross" userId="7bb6a70e-9d37-46e4-96de-748557707bd0" providerId="ADAL" clId="{48E1DF63-DD32-46AB-8847-E844E3430606}" dt="2023-09-14T13:04:04.043" v="972" actId="20577"/>
          <ac:spMkLst>
            <pc:docMk/>
            <pc:sldMk cId="1851129139" sldId="265"/>
            <ac:spMk id="5" creationId="{63B4D01B-FDC7-48A1-9E2E-9C3D283FA204}"/>
          </ac:spMkLst>
        </pc:spChg>
        <pc:spChg chg="mod">
          <ac:chgData name="Joshua Gross" userId="7bb6a70e-9d37-46e4-96de-748557707bd0" providerId="ADAL" clId="{48E1DF63-DD32-46AB-8847-E844E3430606}" dt="2023-09-14T13:04:08.074" v="979" actId="20577"/>
          <ac:spMkLst>
            <pc:docMk/>
            <pc:sldMk cId="1851129139" sldId="265"/>
            <ac:spMk id="6" creationId="{FE085642-CB11-4F0E-9718-1B10E04755A6}"/>
          </ac:spMkLst>
        </pc:spChg>
        <pc:spChg chg="add mod">
          <ac:chgData name="Joshua Gross" userId="7bb6a70e-9d37-46e4-96de-748557707bd0" providerId="ADAL" clId="{48E1DF63-DD32-46AB-8847-E844E3430606}" dt="2023-09-14T13:04:13.378" v="980" actId="14100"/>
          <ac:spMkLst>
            <pc:docMk/>
            <pc:sldMk cId="1851129139" sldId="265"/>
            <ac:spMk id="7" creationId="{1BB394FC-5175-4A05-A447-7653B755AEA8}"/>
          </ac:spMkLst>
        </pc:spChg>
      </pc:sldChg>
      <pc:sldChg chg="addSp modSp add">
        <pc:chgData name="Joshua Gross" userId="7bb6a70e-9d37-46e4-96de-748557707bd0" providerId="ADAL" clId="{48E1DF63-DD32-46AB-8847-E844E3430606}" dt="2023-09-14T13:04:49.834" v="1019" actId="20577"/>
        <pc:sldMkLst>
          <pc:docMk/>
          <pc:sldMk cId="2805315992" sldId="266"/>
        </pc:sldMkLst>
        <pc:spChg chg="mod">
          <ac:chgData name="Joshua Gross" userId="7bb6a70e-9d37-46e4-96de-748557707bd0" providerId="ADAL" clId="{48E1DF63-DD32-46AB-8847-E844E3430606}" dt="2023-09-14T13:04:34.717" v="988" actId="113"/>
          <ac:spMkLst>
            <pc:docMk/>
            <pc:sldMk cId="2805315992" sldId="266"/>
            <ac:spMk id="3" creationId="{998DAAA8-2E96-4468-A2B0-DB1A0A73F05D}"/>
          </ac:spMkLst>
        </pc:spChg>
        <pc:spChg chg="add mod">
          <ac:chgData name="Joshua Gross" userId="7bb6a70e-9d37-46e4-96de-748557707bd0" providerId="ADAL" clId="{48E1DF63-DD32-46AB-8847-E844E3430606}" dt="2023-09-14T13:04:49.834" v="1019" actId="20577"/>
          <ac:spMkLst>
            <pc:docMk/>
            <pc:sldMk cId="2805315992" sldId="266"/>
            <ac:spMk id="8" creationId="{0DBCFA44-D2FF-469A-8C33-25D005A9C108}"/>
          </ac:spMkLst>
        </pc:spChg>
      </pc:sldChg>
      <pc:sldChg chg="addSp modSp add">
        <pc:chgData name="Joshua Gross" userId="7bb6a70e-9d37-46e4-96de-748557707bd0" providerId="ADAL" clId="{48E1DF63-DD32-46AB-8847-E844E3430606}" dt="2023-09-14T13:05:25.186" v="1094" actId="1076"/>
        <pc:sldMkLst>
          <pc:docMk/>
          <pc:sldMk cId="1929973068" sldId="267"/>
        </pc:sldMkLst>
        <pc:spChg chg="mod">
          <ac:chgData name="Joshua Gross" userId="7bb6a70e-9d37-46e4-96de-748557707bd0" providerId="ADAL" clId="{48E1DF63-DD32-46AB-8847-E844E3430606}" dt="2023-09-14T13:04:55.622" v="1022" actId="113"/>
          <ac:spMkLst>
            <pc:docMk/>
            <pc:sldMk cId="1929973068" sldId="267"/>
            <ac:spMk id="3" creationId="{998DAAA8-2E96-4468-A2B0-DB1A0A73F05D}"/>
          </ac:spMkLst>
        </pc:spChg>
        <pc:spChg chg="add mod">
          <ac:chgData name="Joshua Gross" userId="7bb6a70e-9d37-46e4-96de-748557707bd0" providerId="ADAL" clId="{48E1DF63-DD32-46AB-8847-E844E3430606}" dt="2023-09-14T13:05:25.186" v="1094" actId="1076"/>
          <ac:spMkLst>
            <pc:docMk/>
            <pc:sldMk cId="1929973068" sldId="267"/>
            <ac:spMk id="9" creationId="{C39E868A-8E4E-41BE-89A6-2203D893A936}"/>
          </ac:spMkLst>
        </pc:spChg>
      </pc:sldChg>
      <pc:sldChg chg="addSp modSp add">
        <pc:chgData name="Joshua Gross" userId="7bb6a70e-9d37-46e4-96de-748557707bd0" providerId="ADAL" clId="{48E1DF63-DD32-46AB-8847-E844E3430606}" dt="2023-09-14T13:06:11.602" v="1152" actId="14100"/>
        <pc:sldMkLst>
          <pc:docMk/>
          <pc:sldMk cId="3527516413" sldId="268"/>
        </pc:sldMkLst>
        <pc:spChg chg="mod">
          <ac:chgData name="Joshua Gross" userId="7bb6a70e-9d37-46e4-96de-748557707bd0" providerId="ADAL" clId="{48E1DF63-DD32-46AB-8847-E844E3430606}" dt="2023-09-14T13:05:44.197" v="1097" actId="113"/>
          <ac:spMkLst>
            <pc:docMk/>
            <pc:sldMk cId="3527516413" sldId="268"/>
            <ac:spMk id="3" creationId="{998DAAA8-2E96-4468-A2B0-DB1A0A73F05D}"/>
          </ac:spMkLst>
        </pc:spChg>
        <pc:spChg chg="add mod">
          <ac:chgData name="Joshua Gross" userId="7bb6a70e-9d37-46e4-96de-748557707bd0" providerId="ADAL" clId="{48E1DF63-DD32-46AB-8847-E844E3430606}" dt="2023-09-14T13:06:11.602" v="1152" actId="14100"/>
          <ac:spMkLst>
            <pc:docMk/>
            <pc:sldMk cId="3527516413" sldId="268"/>
            <ac:spMk id="10" creationId="{08214D3F-1F0F-4CAA-955C-3485C7C81FE9}"/>
          </ac:spMkLst>
        </pc:spChg>
      </pc:sldChg>
      <pc:sldChg chg="addSp modSp add del">
        <pc:chgData name="Joshua Gross" userId="7bb6a70e-9d37-46e4-96de-748557707bd0" providerId="ADAL" clId="{48E1DF63-DD32-46AB-8847-E844E3430606}" dt="2023-09-14T13:06:12.672" v="1153" actId="2696"/>
        <pc:sldMkLst>
          <pc:docMk/>
          <pc:sldMk cId="1236861113" sldId="269"/>
        </pc:sldMkLst>
        <pc:spChg chg="mod">
          <ac:chgData name="Joshua Gross" userId="7bb6a70e-9d37-46e4-96de-748557707bd0" providerId="ADAL" clId="{48E1DF63-DD32-46AB-8847-E844E3430606}" dt="2023-09-14T13:06:03.637" v="1150" actId="113"/>
          <ac:spMkLst>
            <pc:docMk/>
            <pc:sldMk cId="1236861113" sldId="269"/>
            <ac:spMk id="3" creationId="{998DAAA8-2E96-4468-A2B0-DB1A0A73F05D}"/>
          </ac:spMkLst>
        </pc:spChg>
        <pc:spChg chg="add mod">
          <ac:chgData name="Joshua Gross" userId="7bb6a70e-9d37-46e4-96de-748557707bd0" providerId="ADAL" clId="{48E1DF63-DD32-46AB-8847-E844E3430606}" dt="2023-09-14T13:06:07.258" v="1151" actId="571"/>
          <ac:spMkLst>
            <pc:docMk/>
            <pc:sldMk cId="1236861113" sldId="269"/>
            <ac:spMk id="11" creationId="{0916CB0E-99A3-4CC2-913F-CCB70BFE7031}"/>
          </ac:spMkLst>
        </pc:spChg>
      </pc:sldChg>
      <pc:sldChg chg="addSp modSp add">
        <pc:chgData name="Joshua Gross" userId="7bb6a70e-9d37-46e4-96de-748557707bd0" providerId="ADAL" clId="{48E1DF63-DD32-46AB-8847-E844E3430606}" dt="2023-09-14T13:06:48.922" v="1190" actId="20577"/>
        <pc:sldMkLst>
          <pc:docMk/>
          <pc:sldMk cId="3242437498" sldId="269"/>
        </pc:sldMkLst>
        <pc:spChg chg="mod">
          <ac:chgData name="Joshua Gross" userId="7bb6a70e-9d37-46e4-96de-748557707bd0" providerId="ADAL" clId="{48E1DF63-DD32-46AB-8847-E844E3430606}" dt="2023-09-14T13:06:38.035" v="1156" actId="113"/>
          <ac:spMkLst>
            <pc:docMk/>
            <pc:sldMk cId="3242437498" sldId="269"/>
            <ac:spMk id="3" creationId="{998DAAA8-2E96-4468-A2B0-DB1A0A73F05D}"/>
          </ac:spMkLst>
        </pc:spChg>
        <pc:spChg chg="add mod">
          <ac:chgData name="Joshua Gross" userId="7bb6a70e-9d37-46e4-96de-748557707bd0" providerId="ADAL" clId="{48E1DF63-DD32-46AB-8847-E844E3430606}" dt="2023-09-14T13:06:48.922" v="1190" actId="20577"/>
          <ac:spMkLst>
            <pc:docMk/>
            <pc:sldMk cId="3242437498" sldId="269"/>
            <ac:spMk id="11" creationId="{B91CEFB3-3B56-4337-AE71-5DB3611A08B2}"/>
          </ac:spMkLst>
        </pc:spChg>
      </pc:sldChg>
      <pc:sldChg chg="addSp modSp add">
        <pc:chgData name="Joshua Gross" userId="7bb6a70e-9d37-46e4-96de-748557707bd0" providerId="ADAL" clId="{48E1DF63-DD32-46AB-8847-E844E3430606}" dt="2023-09-14T13:07:05.210" v="1226" actId="20577"/>
        <pc:sldMkLst>
          <pc:docMk/>
          <pc:sldMk cId="3191536764" sldId="270"/>
        </pc:sldMkLst>
        <pc:spChg chg="mod">
          <ac:chgData name="Joshua Gross" userId="7bb6a70e-9d37-46e4-96de-748557707bd0" providerId="ADAL" clId="{48E1DF63-DD32-46AB-8847-E844E3430606}" dt="2023-09-14T13:06:55.348" v="1193" actId="113"/>
          <ac:spMkLst>
            <pc:docMk/>
            <pc:sldMk cId="3191536764" sldId="270"/>
            <ac:spMk id="3" creationId="{998DAAA8-2E96-4468-A2B0-DB1A0A73F05D}"/>
          </ac:spMkLst>
        </pc:spChg>
        <pc:spChg chg="add mod">
          <ac:chgData name="Joshua Gross" userId="7bb6a70e-9d37-46e4-96de-748557707bd0" providerId="ADAL" clId="{48E1DF63-DD32-46AB-8847-E844E3430606}" dt="2023-09-14T13:07:05.210" v="1226" actId="20577"/>
          <ac:spMkLst>
            <pc:docMk/>
            <pc:sldMk cId="3191536764" sldId="270"/>
            <ac:spMk id="12" creationId="{7B18934C-3518-4D46-A7CC-D8480F6269CC}"/>
          </ac:spMkLst>
        </pc:spChg>
      </pc:sldChg>
      <pc:sldChg chg="modSp add">
        <pc:chgData name="Joshua Gross" userId="7bb6a70e-9d37-46e4-96de-748557707bd0" providerId="ADAL" clId="{48E1DF63-DD32-46AB-8847-E844E3430606}" dt="2023-09-14T13:07:51.673" v="1237" actId="1076"/>
        <pc:sldMkLst>
          <pc:docMk/>
          <pc:sldMk cId="2809513823" sldId="271"/>
        </pc:sldMkLst>
        <pc:spChg chg="mod">
          <ac:chgData name="Joshua Gross" userId="7bb6a70e-9d37-46e4-96de-748557707bd0" providerId="ADAL" clId="{48E1DF63-DD32-46AB-8847-E844E3430606}" dt="2023-09-14T13:07:13.403" v="1228" actId="113"/>
          <ac:spMkLst>
            <pc:docMk/>
            <pc:sldMk cId="2809513823" sldId="271"/>
            <ac:spMk id="3" creationId="{998DAAA8-2E96-4468-A2B0-DB1A0A73F05D}"/>
          </ac:spMkLst>
        </pc:spChg>
        <pc:spChg chg="mod">
          <ac:chgData name="Joshua Gross" userId="7bb6a70e-9d37-46e4-96de-748557707bd0" providerId="ADAL" clId="{48E1DF63-DD32-46AB-8847-E844E3430606}" dt="2023-09-14T13:07:51.673" v="1237" actId="1076"/>
          <ac:spMkLst>
            <pc:docMk/>
            <pc:sldMk cId="2809513823" sldId="271"/>
            <ac:spMk id="4" creationId="{8B891B5E-EDA4-4262-AF1F-F1C109AA0865}"/>
          </ac:spMkLst>
        </pc:spChg>
        <pc:spChg chg="mod">
          <ac:chgData name="Joshua Gross" userId="7bb6a70e-9d37-46e4-96de-748557707bd0" providerId="ADAL" clId="{48E1DF63-DD32-46AB-8847-E844E3430606}" dt="2023-09-14T13:07:46.818" v="1236" actId="1076"/>
          <ac:spMkLst>
            <pc:docMk/>
            <pc:sldMk cId="2809513823" sldId="271"/>
            <ac:spMk id="5" creationId="{63B4D01B-FDC7-48A1-9E2E-9C3D283FA204}"/>
          </ac:spMkLst>
        </pc:spChg>
        <pc:spChg chg="mod">
          <ac:chgData name="Joshua Gross" userId="7bb6a70e-9d37-46e4-96de-748557707bd0" providerId="ADAL" clId="{48E1DF63-DD32-46AB-8847-E844E3430606}" dt="2023-09-14T13:07:44.090" v="1235" actId="1076"/>
          <ac:spMkLst>
            <pc:docMk/>
            <pc:sldMk cId="2809513823" sldId="271"/>
            <ac:spMk id="6" creationId="{FE085642-CB11-4F0E-9718-1B10E04755A6}"/>
          </ac:spMkLst>
        </pc:spChg>
        <pc:spChg chg="mod">
          <ac:chgData name="Joshua Gross" userId="7bb6a70e-9d37-46e4-96de-748557707bd0" providerId="ADAL" clId="{48E1DF63-DD32-46AB-8847-E844E3430606}" dt="2023-09-14T13:07:39.962" v="1234" actId="1076"/>
          <ac:spMkLst>
            <pc:docMk/>
            <pc:sldMk cId="2809513823" sldId="271"/>
            <ac:spMk id="7" creationId="{1BB394FC-5175-4A05-A447-7653B755AEA8}"/>
          </ac:spMkLst>
        </pc:spChg>
        <pc:spChg chg="mod">
          <ac:chgData name="Joshua Gross" userId="7bb6a70e-9d37-46e4-96de-748557707bd0" providerId="ADAL" clId="{48E1DF63-DD32-46AB-8847-E844E3430606}" dt="2023-09-14T13:07:33.633" v="1233" actId="1076"/>
          <ac:spMkLst>
            <pc:docMk/>
            <pc:sldMk cId="2809513823" sldId="271"/>
            <ac:spMk id="8" creationId="{0DBCFA44-D2FF-469A-8C33-25D005A9C108}"/>
          </ac:spMkLst>
        </pc:spChg>
        <pc:spChg chg="mod">
          <ac:chgData name="Joshua Gross" userId="7bb6a70e-9d37-46e4-96de-748557707bd0" providerId="ADAL" clId="{48E1DF63-DD32-46AB-8847-E844E3430606}" dt="2023-09-14T13:07:29.794" v="1232" actId="1076"/>
          <ac:spMkLst>
            <pc:docMk/>
            <pc:sldMk cId="2809513823" sldId="271"/>
            <ac:spMk id="9" creationId="{C39E868A-8E4E-41BE-89A6-2203D893A936}"/>
          </ac:spMkLst>
        </pc:spChg>
        <pc:spChg chg="mod">
          <ac:chgData name="Joshua Gross" userId="7bb6a70e-9d37-46e4-96de-748557707bd0" providerId="ADAL" clId="{48E1DF63-DD32-46AB-8847-E844E3430606}" dt="2023-09-14T13:07:25.810" v="1231" actId="1076"/>
          <ac:spMkLst>
            <pc:docMk/>
            <pc:sldMk cId="2809513823" sldId="271"/>
            <ac:spMk id="10" creationId="{08214D3F-1F0F-4CAA-955C-3485C7C81FE9}"/>
          </ac:spMkLst>
        </pc:spChg>
        <pc:spChg chg="mod">
          <ac:chgData name="Joshua Gross" userId="7bb6a70e-9d37-46e4-96de-748557707bd0" providerId="ADAL" clId="{48E1DF63-DD32-46AB-8847-E844E3430606}" dt="2023-09-14T13:07:21.489" v="1230" actId="1076"/>
          <ac:spMkLst>
            <pc:docMk/>
            <pc:sldMk cId="2809513823" sldId="271"/>
            <ac:spMk id="11" creationId="{B91CEFB3-3B56-4337-AE71-5DB3611A08B2}"/>
          </ac:spMkLst>
        </pc:spChg>
        <pc:spChg chg="mod">
          <ac:chgData name="Joshua Gross" userId="7bb6a70e-9d37-46e4-96de-748557707bd0" providerId="ADAL" clId="{48E1DF63-DD32-46AB-8847-E844E3430606}" dt="2023-09-14T13:07:18.202" v="1229" actId="1076"/>
          <ac:spMkLst>
            <pc:docMk/>
            <pc:sldMk cId="2809513823" sldId="271"/>
            <ac:spMk id="12" creationId="{7B18934C-3518-4D46-A7CC-D8480F6269CC}"/>
          </ac:spMkLst>
        </pc:spChg>
      </pc:sldChg>
      <pc:sldChg chg="addSp modSp add">
        <pc:chgData name="Joshua Gross" userId="7bb6a70e-9d37-46e4-96de-748557707bd0" providerId="ADAL" clId="{48E1DF63-DD32-46AB-8847-E844E3430606}" dt="2023-09-14T13:11:09.153" v="1264"/>
        <pc:sldMkLst>
          <pc:docMk/>
          <pc:sldMk cId="2595631590" sldId="272"/>
        </pc:sldMkLst>
        <pc:spChg chg="mod">
          <ac:chgData name="Joshua Gross" userId="7bb6a70e-9d37-46e4-96de-748557707bd0" providerId="ADAL" clId="{48E1DF63-DD32-46AB-8847-E844E3430606}" dt="2023-09-14T13:09:44.901" v="1239"/>
          <ac:spMkLst>
            <pc:docMk/>
            <pc:sldMk cId="2595631590" sldId="272"/>
            <ac:spMk id="12" creationId="{7B18934C-3518-4D46-A7CC-D8480F6269CC}"/>
          </ac:spMkLst>
        </pc:spChg>
        <pc:spChg chg="add mod">
          <ac:chgData name="Joshua Gross" userId="7bb6a70e-9d37-46e4-96de-748557707bd0" providerId="ADAL" clId="{48E1DF63-DD32-46AB-8847-E844E3430606}" dt="2023-09-14T13:11:09.153" v="1264"/>
          <ac:spMkLst>
            <pc:docMk/>
            <pc:sldMk cId="2595631590" sldId="272"/>
            <ac:spMk id="13" creationId="{2A599D63-B49D-406B-B705-955A288048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BAD37-E203-43BB-B6DA-01B1896CB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41DB6-A578-419B-9757-BCCE2135F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4682-0850-450B-985D-23D8D787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E4354-13EC-4F2C-BA46-9D8DDB9B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54610-C0AB-453A-A5A1-FDC44D28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3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CAE8-9530-44B0-8DB6-F9D91FD8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FE0FC-0335-4DD7-8BCC-3FB9C8CE0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601DC-5F8E-4DC8-A12D-BC5276E9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2A97B-0B8E-49B6-A363-0ADDAED4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7A61D-723E-4C0F-BB38-7E2B6E5F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9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EC154E-F0B0-4040-8978-3CBBD2656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D000A-B120-4969-817F-795D15632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DC5B3-40D5-4BCF-AAF5-1173E0C9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091EB-92A6-46E0-9BCE-747D3E34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07AC2-9079-44EA-A9CB-FF4DC993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9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9782-C2EC-438D-88E1-2136A569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C3488-0AA8-4162-B043-E0DC6AFB5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5EFC9-4109-4A4E-9810-2F5C70A5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BBC94-C953-46CE-8AAF-86EB6E37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72B03-F8FC-4011-835B-1D1F2BD8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5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A371-1A07-4180-A2B4-1D9CEBB9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48F8E-4733-4899-8259-59B420FBC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43A67-203C-4101-B945-D2FABE9E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B124C-DD36-44D0-9C38-9687A92E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653F6-615E-4350-863F-950A96D1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7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46F2-C3AA-404D-9D49-266AF5BDA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28824-8504-4B10-AEB1-9A2FEC147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CF561-8159-45C3-A2B1-0F3728A38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C487E-34BC-4CBD-98C9-77940E07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03CE3-22E0-42DB-BC72-473E64E8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C8F0D-380B-423A-A5BC-7BDA0293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A166-6721-4AA2-8A53-7B0B923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06CCB-32EB-4460-BCF6-7D2EB011D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B7135-6FD7-4575-94FB-A5994CA47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34FD4-9CB5-4CC5-A59D-D9624FEDC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94534-33B8-4DB7-8BE3-F30692060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DB726-FC0B-4536-BE3E-6ABADD41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E69482-4B14-457C-96F9-2BE19D61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37C7D-19AC-4C30-B972-8C41F773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7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507D-DFFB-414C-9AFC-B6CBFFC2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91F10-2F50-47AC-90C8-EB4170B4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408B7-CA5B-45AF-8525-415FFDDC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A5A46-9455-49B6-90F6-E7AD44C3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9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69FEA-BD4B-49B1-9E3F-81493172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FAE4F0-EA9D-44A4-985D-5CBAD9A3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5B51C-AB06-4A4D-8B9D-6C21C0EF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5C09-DA6B-4F0C-87B5-192ABA5B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5F8BB-F915-4430-8073-BC484E1BE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0F3C6-936D-4133-B3D8-0D14F052A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ADBBC-4742-4954-AB5B-ED0C04D3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D6CDA-6CED-4833-9B30-2E9E33EF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8B581-302C-4721-A91B-67CAA8C4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7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B3D1-81A3-42D0-8D1D-7E74DB0F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78B0B4-CBDE-4EC8-88EE-352F2BBF5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D5FA0-EABC-43FB-AE4D-7BA20138C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56940-3FF9-429C-BEAD-AAEEE72E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03866-A3D6-49DC-8662-D1E72964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8FD80-C0D4-4E6E-9EB5-5809970A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2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1B7F8-BF82-4616-BB92-78F9CCA2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A45A2-A42E-4336-8F6D-A7FBCC0AC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F96B2-00DA-4A5D-A787-B2087C6BD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B4545-C31A-4E48-A487-F4A13C8CF2F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9B3A2-C9A4-4560-9C4A-3839391FE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10FA-3293-40B1-BE43-9EF2CB6B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4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rjoshgross.github.io/helloworl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EFE5-ED68-42F0-8521-E55A3312D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3968B-FFE6-4C3A-92A5-07D8C1356F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571354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&lt;!DOCTYPE html&gt;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First Web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Hello World!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4183310" y="395302"/>
            <a:ext cx="191269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Declares the file as an HTML file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B4D01B-FDC7-48A1-9E2E-9C3D283FA204}"/>
              </a:ext>
            </a:extLst>
          </p:cNvPr>
          <p:cNvSpPr/>
          <p:nvPr/>
        </p:nvSpPr>
        <p:spPr>
          <a:xfrm>
            <a:off x="6263780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2. Opening tag for HTML content within the webpage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085642-CB11-4F0E-9718-1B10E04755A6}"/>
              </a:ext>
            </a:extLst>
          </p:cNvPr>
          <p:cNvSpPr/>
          <p:nvPr/>
        </p:nvSpPr>
        <p:spPr>
          <a:xfrm>
            <a:off x="9233483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3. Opening tag for the title of the webpage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B394FC-5175-4A05-A447-7653B755AEA8}"/>
              </a:ext>
            </a:extLst>
          </p:cNvPr>
          <p:cNvSpPr/>
          <p:nvPr/>
        </p:nvSpPr>
        <p:spPr>
          <a:xfrm>
            <a:off x="4736984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4. The title of the webpage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BCFA44-D2FF-469A-8C33-25D005A9C108}"/>
              </a:ext>
            </a:extLst>
          </p:cNvPr>
          <p:cNvSpPr/>
          <p:nvPr/>
        </p:nvSpPr>
        <p:spPr>
          <a:xfrm>
            <a:off x="7793373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5. Closing tag for the title</a:t>
            </a:r>
          </a:p>
        </p:txBody>
      </p:sp>
    </p:spTree>
    <p:extLst>
      <p:ext uri="{BB962C8B-B14F-4D97-AF65-F5344CB8AC3E}">
        <p14:creationId xmlns:p14="http://schemas.microsoft.com/office/powerpoint/2010/main" val="2805315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&lt;!DOCTYPE html&gt;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First Web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Hello World!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4183310" y="395302"/>
            <a:ext cx="191269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Declares the file as an HTML file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B4D01B-FDC7-48A1-9E2E-9C3D283FA204}"/>
              </a:ext>
            </a:extLst>
          </p:cNvPr>
          <p:cNvSpPr/>
          <p:nvPr/>
        </p:nvSpPr>
        <p:spPr>
          <a:xfrm>
            <a:off x="6263780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2. Opening tag for HTML content within the webpage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085642-CB11-4F0E-9718-1B10E04755A6}"/>
              </a:ext>
            </a:extLst>
          </p:cNvPr>
          <p:cNvSpPr/>
          <p:nvPr/>
        </p:nvSpPr>
        <p:spPr>
          <a:xfrm>
            <a:off x="9233483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3. Opening tag for the title of the webpage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B394FC-5175-4A05-A447-7653B755AEA8}"/>
              </a:ext>
            </a:extLst>
          </p:cNvPr>
          <p:cNvSpPr/>
          <p:nvPr/>
        </p:nvSpPr>
        <p:spPr>
          <a:xfrm>
            <a:off x="4736984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4. The title of the webpage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BCFA44-D2FF-469A-8C33-25D005A9C108}"/>
              </a:ext>
            </a:extLst>
          </p:cNvPr>
          <p:cNvSpPr/>
          <p:nvPr/>
        </p:nvSpPr>
        <p:spPr>
          <a:xfrm>
            <a:off x="7793373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5. Closing tag for the title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9E868A-8E4E-41BE-89A6-2203D893A936}"/>
              </a:ext>
            </a:extLst>
          </p:cNvPr>
          <p:cNvSpPr/>
          <p:nvPr/>
        </p:nvSpPr>
        <p:spPr>
          <a:xfrm>
            <a:off x="4736984" y="1750634"/>
            <a:ext cx="4667075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6. Opening tag for body content within the webpage</a:t>
            </a:r>
          </a:p>
        </p:txBody>
      </p:sp>
    </p:spTree>
    <p:extLst>
      <p:ext uri="{BB962C8B-B14F-4D97-AF65-F5344CB8AC3E}">
        <p14:creationId xmlns:p14="http://schemas.microsoft.com/office/powerpoint/2010/main" val="1929973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&lt;!DOCTYPE html&gt;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First Web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  Hello World!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4183310" y="395302"/>
            <a:ext cx="191269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Declares the file as an HTML file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B4D01B-FDC7-48A1-9E2E-9C3D283FA204}"/>
              </a:ext>
            </a:extLst>
          </p:cNvPr>
          <p:cNvSpPr/>
          <p:nvPr/>
        </p:nvSpPr>
        <p:spPr>
          <a:xfrm>
            <a:off x="6263780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2. Opening tag for HTML content within the webpage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085642-CB11-4F0E-9718-1B10E04755A6}"/>
              </a:ext>
            </a:extLst>
          </p:cNvPr>
          <p:cNvSpPr/>
          <p:nvPr/>
        </p:nvSpPr>
        <p:spPr>
          <a:xfrm>
            <a:off x="9233483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3. Opening tag for the title of the webpage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B394FC-5175-4A05-A447-7653B755AEA8}"/>
              </a:ext>
            </a:extLst>
          </p:cNvPr>
          <p:cNvSpPr/>
          <p:nvPr/>
        </p:nvSpPr>
        <p:spPr>
          <a:xfrm>
            <a:off x="4736984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4. The title of the webpage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BCFA44-D2FF-469A-8C33-25D005A9C108}"/>
              </a:ext>
            </a:extLst>
          </p:cNvPr>
          <p:cNvSpPr/>
          <p:nvPr/>
        </p:nvSpPr>
        <p:spPr>
          <a:xfrm>
            <a:off x="7793373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5. Closing tag for the title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9E868A-8E4E-41BE-89A6-2203D893A936}"/>
              </a:ext>
            </a:extLst>
          </p:cNvPr>
          <p:cNvSpPr/>
          <p:nvPr/>
        </p:nvSpPr>
        <p:spPr>
          <a:xfrm>
            <a:off x="4736984" y="1750634"/>
            <a:ext cx="4667075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6. Opening tag for body content within the webpage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214D3F-1F0F-4CAA-955C-3485C7C81FE9}"/>
              </a:ext>
            </a:extLst>
          </p:cNvPr>
          <p:cNvSpPr/>
          <p:nvPr/>
        </p:nvSpPr>
        <p:spPr>
          <a:xfrm>
            <a:off x="4736985" y="2278069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7. Body content of the webpage</a:t>
            </a:r>
          </a:p>
        </p:txBody>
      </p:sp>
    </p:spTree>
    <p:extLst>
      <p:ext uri="{BB962C8B-B14F-4D97-AF65-F5344CB8AC3E}">
        <p14:creationId xmlns:p14="http://schemas.microsoft.com/office/powerpoint/2010/main" val="3527516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&lt;!DOCTYPE html&gt;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First Web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Hello World!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4183310" y="395302"/>
            <a:ext cx="191269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Declares the file as an HTML file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B4D01B-FDC7-48A1-9E2E-9C3D283FA204}"/>
              </a:ext>
            </a:extLst>
          </p:cNvPr>
          <p:cNvSpPr/>
          <p:nvPr/>
        </p:nvSpPr>
        <p:spPr>
          <a:xfrm>
            <a:off x="6263780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2. Opening tag for HTML content within the webpage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085642-CB11-4F0E-9718-1B10E04755A6}"/>
              </a:ext>
            </a:extLst>
          </p:cNvPr>
          <p:cNvSpPr/>
          <p:nvPr/>
        </p:nvSpPr>
        <p:spPr>
          <a:xfrm>
            <a:off x="9233483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3. Opening tag for the title of the webpage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B394FC-5175-4A05-A447-7653B755AEA8}"/>
              </a:ext>
            </a:extLst>
          </p:cNvPr>
          <p:cNvSpPr/>
          <p:nvPr/>
        </p:nvSpPr>
        <p:spPr>
          <a:xfrm>
            <a:off x="4736984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4. The title of the webpage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BCFA44-D2FF-469A-8C33-25D005A9C108}"/>
              </a:ext>
            </a:extLst>
          </p:cNvPr>
          <p:cNvSpPr/>
          <p:nvPr/>
        </p:nvSpPr>
        <p:spPr>
          <a:xfrm>
            <a:off x="7793373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5. Closing tag for the title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9E868A-8E4E-41BE-89A6-2203D893A936}"/>
              </a:ext>
            </a:extLst>
          </p:cNvPr>
          <p:cNvSpPr/>
          <p:nvPr/>
        </p:nvSpPr>
        <p:spPr>
          <a:xfrm>
            <a:off x="4736984" y="1750634"/>
            <a:ext cx="4667075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6. Opening tag for body content within the webpage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214D3F-1F0F-4CAA-955C-3485C7C81FE9}"/>
              </a:ext>
            </a:extLst>
          </p:cNvPr>
          <p:cNvSpPr/>
          <p:nvPr/>
        </p:nvSpPr>
        <p:spPr>
          <a:xfrm>
            <a:off x="4736985" y="2278069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7. Body content of the webpage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1CEFB3-3B56-4337-AE71-5DB3611A08B2}"/>
              </a:ext>
            </a:extLst>
          </p:cNvPr>
          <p:cNvSpPr/>
          <p:nvPr/>
        </p:nvSpPr>
        <p:spPr>
          <a:xfrm>
            <a:off x="7703890" y="2278069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8. Closing tag for body content</a:t>
            </a:r>
          </a:p>
        </p:txBody>
      </p:sp>
    </p:spTree>
    <p:extLst>
      <p:ext uri="{BB962C8B-B14F-4D97-AF65-F5344CB8AC3E}">
        <p14:creationId xmlns:p14="http://schemas.microsoft.com/office/powerpoint/2010/main" val="3242437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&lt;!DOCTYPE html&gt;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First Web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Hello World!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4183310" y="395302"/>
            <a:ext cx="191269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Declares the file as an HTML file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B4D01B-FDC7-48A1-9E2E-9C3D283FA204}"/>
              </a:ext>
            </a:extLst>
          </p:cNvPr>
          <p:cNvSpPr/>
          <p:nvPr/>
        </p:nvSpPr>
        <p:spPr>
          <a:xfrm>
            <a:off x="6263780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2. Opening tag for HTML content within the webpage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085642-CB11-4F0E-9718-1B10E04755A6}"/>
              </a:ext>
            </a:extLst>
          </p:cNvPr>
          <p:cNvSpPr/>
          <p:nvPr/>
        </p:nvSpPr>
        <p:spPr>
          <a:xfrm>
            <a:off x="9233483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3. Opening tag for the title of the webpage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B394FC-5175-4A05-A447-7653B755AEA8}"/>
              </a:ext>
            </a:extLst>
          </p:cNvPr>
          <p:cNvSpPr/>
          <p:nvPr/>
        </p:nvSpPr>
        <p:spPr>
          <a:xfrm>
            <a:off x="4736984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4. The title of the webpage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BCFA44-D2FF-469A-8C33-25D005A9C108}"/>
              </a:ext>
            </a:extLst>
          </p:cNvPr>
          <p:cNvSpPr/>
          <p:nvPr/>
        </p:nvSpPr>
        <p:spPr>
          <a:xfrm>
            <a:off x="7793373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5. Closing tag for the title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9E868A-8E4E-41BE-89A6-2203D893A936}"/>
              </a:ext>
            </a:extLst>
          </p:cNvPr>
          <p:cNvSpPr/>
          <p:nvPr/>
        </p:nvSpPr>
        <p:spPr>
          <a:xfrm>
            <a:off x="4736984" y="1750634"/>
            <a:ext cx="4667075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6. Opening tag for body content within the webpage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214D3F-1F0F-4CAA-955C-3485C7C81FE9}"/>
              </a:ext>
            </a:extLst>
          </p:cNvPr>
          <p:cNvSpPr/>
          <p:nvPr/>
        </p:nvSpPr>
        <p:spPr>
          <a:xfrm>
            <a:off x="4736985" y="2278069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7. Body content of the webpage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1CEFB3-3B56-4337-AE71-5DB3611A08B2}"/>
              </a:ext>
            </a:extLst>
          </p:cNvPr>
          <p:cNvSpPr/>
          <p:nvPr/>
        </p:nvSpPr>
        <p:spPr>
          <a:xfrm>
            <a:off x="7703890" y="2278069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8. Closing tag for body content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B18934C-3518-4D46-A7CC-D8480F6269CC}"/>
              </a:ext>
            </a:extLst>
          </p:cNvPr>
          <p:cNvSpPr/>
          <p:nvPr/>
        </p:nvSpPr>
        <p:spPr>
          <a:xfrm>
            <a:off x="4736984" y="2833539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9. Closing tag for HTML content</a:t>
            </a:r>
          </a:p>
        </p:txBody>
      </p:sp>
    </p:spTree>
    <p:extLst>
      <p:ext uri="{BB962C8B-B14F-4D97-AF65-F5344CB8AC3E}">
        <p14:creationId xmlns:p14="http://schemas.microsoft.com/office/powerpoint/2010/main" val="3191536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&lt;!DOCTYPE html&gt;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First Web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Hello World!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4736984" y="726804"/>
            <a:ext cx="191269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Declares the file as an HTML file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B4D01B-FDC7-48A1-9E2E-9C3D283FA204}"/>
              </a:ext>
            </a:extLst>
          </p:cNvPr>
          <p:cNvSpPr/>
          <p:nvPr/>
        </p:nvSpPr>
        <p:spPr>
          <a:xfrm>
            <a:off x="4736984" y="1544376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2. Opening tag for HTML content within the webpage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085642-CB11-4F0E-9718-1B10E04755A6}"/>
              </a:ext>
            </a:extLst>
          </p:cNvPr>
          <p:cNvSpPr/>
          <p:nvPr/>
        </p:nvSpPr>
        <p:spPr>
          <a:xfrm>
            <a:off x="5514363" y="2271917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3. Opening tag for the title of the webpage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B394FC-5175-4A05-A447-7653B755AEA8}"/>
              </a:ext>
            </a:extLst>
          </p:cNvPr>
          <p:cNvSpPr/>
          <p:nvPr/>
        </p:nvSpPr>
        <p:spPr>
          <a:xfrm>
            <a:off x="6177094" y="3069636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4. The title of the webpage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BCFA44-D2FF-469A-8C33-25D005A9C108}"/>
              </a:ext>
            </a:extLst>
          </p:cNvPr>
          <p:cNvSpPr/>
          <p:nvPr/>
        </p:nvSpPr>
        <p:spPr>
          <a:xfrm>
            <a:off x="5514363" y="364311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5. Closing tag for the title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9E868A-8E4E-41BE-89A6-2203D893A936}"/>
              </a:ext>
            </a:extLst>
          </p:cNvPr>
          <p:cNvSpPr/>
          <p:nvPr/>
        </p:nvSpPr>
        <p:spPr>
          <a:xfrm>
            <a:off x="5514363" y="4211066"/>
            <a:ext cx="4667075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6. Opening tag for body content within the webpage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214D3F-1F0F-4CAA-955C-3485C7C81FE9}"/>
              </a:ext>
            </a:extLst>
          </p:cNvPr>
          <p:cNvSpPr/>
          <p:nvPr/>
        </p:nvSpPr>
        <p:spPr>
          <a:xfrm>
            <a:off x="6177094" y="4827808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7. Body content of the webpage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1CEFB3-3B56-4337-AE71-5DB3611A08B2}"/>
              </a:ext>
            </a:extLst>
          </p:cNvPr>
          <p:cNvSpPr/>
          <p:nvPr/>
        </p:nvSpPr>
        <p:spPr>
          <a:xfrm>
            <a:off x="5514363" y="5401283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8. Closing tag for body content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B18934C-3518-4D46-A7CC-D8480F6269CC}"/>
              </a:ext>
            </a:extLst>
          </p:cNvPr>
          <p:cNvSpPr/>
          <p:nvPr/>
        </p:nvSpPr>
        <p:spPr>
          <a:xfrm>
            <a:off x="4736984" y="5971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9. Closing tag for HTML content</a:t>
            </a:r>
          </a:p>
        </p:txBody>
      </p:sp>
    </p:spTree>
    <p:extLst>
      <p:ext uri="{BB962C8B-B14F-4D97-AF65-F5344CB8AC3E}">
        <p14:creationId xmlns:p14="http://schemas.microsoft.com/office/powerpoint/2010/main" val="2809513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&lt;!DOCTYPE html&gt;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First Web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Hello World!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4736984" y="726804"/>
            <a:ext cx="191269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Declares the file as an HTML file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B4D01B-FDC7-48A1-9E2E-9C3D283FA204}"/>
              </a:ext>
            </a:extLst>
          </p:cNvPr>
          <p:cNvSpPr/>
          <p:nvPr/>
        </p:nvSpPr>
        <p:spPr>
          <a:xfrm>
            <a:off x="4736984" y="1544376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2. Opening tag for HTML content within the webpage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085642-CB11-4F0E-9718-1B10E04755A6}"/>
              </a:ext>
            </a:extLst>
          </p:cNvPr>
          <p:cNvSpPr/>
          <p:nvPr/>
        </p:nvSpPr>
        <p:spPr>
          <a:xfrm>
            <a:off x="5514363" y="2271917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3. Opening tag for the title of the webpage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B394FC-5175-4A05-A447-7653B755AEA8}"/>
              </a:ext>
            </a:extLst>
          </p:cNvPr>
          <p:cNvSpPr/>
          <p:nvPr/>
        </p:nvSpPr>
        <p:spPr>
          <a:xfrm>
            <a:off x="6177094" y="3069636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4. The title of the webpage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BCFA44-D2FF-469A-8C33-25D005A9C108}"/>
              </a:ext>
            </a:extLst>
          </p:cNvPr>
          <p:cNvSpPr/>
          <p:nvPr/>
        </p:nvSpPr>
        <p:spPr>
          <a:xfrm>
            <a:off x="5514363" y="364311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5. Closing tag for the title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9E868A-8E4E-41BE-89A6-2203D893A936}"/>
              </a:ext>
            </a:extLst>
          </p:cNvPr>
          <p:cNvSpPr/>
          <p:nvPr/>
        </p:nvSpPr>
        <p:spPr>
          <a:xfrm>
            <a:off x="5514363" y="4211066"/>
            <a:ext cx="4667075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6. Opening tag for body content within the webpage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214D3F-1F0F-4CAA-955C-3485C7C81FE9}"/>
              </a:ext>
            </a:extLst>
          </p:cNvPr>
          <p:cNvSpPr/>
          <p:nvPr/>
        </p:nvSpPr>
        <p:spPr>
          <a:xfrm>
            <a:off x="6177094" y="4827808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7. Body content of the webpage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1CEFB3-3B56-4337-AE71-5DB3611A08B2}"/>
              </a:ext>
            </a:extLst>
          </p:cNvPr>
          <p:cNvSpPr/>
          <p:nvPr/>
        </p:nvSpPr>
        <p:spPr>
          <a:xfrm>
            <a:off x="5514363" y="5401283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8. Closing tag for body content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B18934C-3518-4D46-A7CC-D8480F6269CC}"/>
              </a:ext>
            </a:extLst>
          </p:cNvPr>
          <p:cNvSpPr/>
          <p:nvPr/>
        </p:nvSpPr>
        <p:spPr>
          <a:xfrm>
            <a:off x="4736984" y="5971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9. Closing tag for HTML content</a:t>
            </a:r>
          </a:p>
        </p:txBody>
      </p:sp>
      <p:sp>
        <p:nvSpPr>
          <p:cNvPr id="13" name="Rectangle: Rounded Corners 12">
            <a:hlinkClick r:id="rId2"/>
            <a:extLst>
              <a:ext uri="{FF2B5EF4-FFF2-40B4-BE49-F238E27FC236}">
                <a16:creationId xmlns:a16="http://schemas.microsoft.com/office/drawing/2014/main" id="{2A599D63-B49D-406B-B705-955A28804847}"/>
              </a:ext>
            </a:extLst>
          </p:cNvPr>
          <p:cNvSpPr/>
          <p:nvPr/>
        </p:nvSpPr>
        <p:spPr>
          <a:xfrm>
            <a:off x="9613783" y="461394"/>
            <a:ext cx="1593909" cy="9346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 HTML File</a:t>
            </a:r>
          </a:p>
        </p:txBody>
      </p:sp>
    </p:spTree>
    <p:extLst>
      <p:ext uri="{BB962C8B-B14F-4D97-AF65-F5344CB8AC3E}">
        <p14:creationId xmlns:p14="http://schemas.microsoft.com/office/powerpoint/2010/main" val="259563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HyperText</a:t>
            </a:r>
            <a:r>
              <a:rPr lang="en-US" dirty="0"/>
              <a:t> Markup Language, or HTML, is the language used to organize information on a webpage. </a:t>
            </a:r>
          </a:p>
        </p:txBody>
      </p:sp>
    </p:spTree>
    <p:extLst>
      <p:ext uri="{BB962C8B-B14F-4D97-AF65-F5344CB8AC3E}">
        <p14:creationId xmlns:p14="http://schemas.microsoft.com/office/powerpoint/2010/main" val="208759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HyperText</a:t>
            </a:r>
            <a:r>
              <a:rPr lang="en-US" dirty="0"/>
              <a:t> Markup Language, or HTML, is the language used to organize information on a webpage.</a:t>
            </a:r>
          </a:p>
          <a:p>
            <a:r>
              <a:rPr lang="en-US" dirty="0"/>
              <a:t>Webpages are created and saved in HTML documents.</a:t>
            </a:r>
          </a:p>
        </p:txBody>
      </p:sp>
    </p:spTree>
    <p:extLst>
      <p:ext uri="{BB962C8B-B14F-4D97-AF65-F5344CB8AC3E}">
        <p14:creationId xmlns:p14="http://schemas.microsoft.com/office/powerpoint/2010/main" val="376794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HyperText</a:t>
            </a:r>
            <a:r>
              <a:rPr lang="en-US" dirty="0"/>
              <a:t> Markup Language, or HTML, is the language used to organize information on a webpage.</a:t>
            </a:r>
          </a:p>
          <a:p>
            <a:r>
              <a:rPr lang="en-US" dirty="0"/>
              <a:t>Webpages are created and saved in HTML documents.</a:t>
            </a:r>
          </a:p>
          <a:p>
            <a:r>
              <a:rPr lang="en-US" dirty="0"/>
              <a:t>Let’s take a look at an HTML document.</a:t>
            </a:r>
          </a:p>
        </p:txBody>
      </p:sp>
    </p:spTree>
    <p:extLst>
      <p:ext uri="{BB962C8B-B14F-4D97-AF65-F5344CB8AC3E}">
        <p14:creationId xmlns:p14="http://schemas.microsoft.com/office/powerpoint/2010/main" val="393161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&lt;!DOCTYPE html&gt;		</a:t>
            </a:r>
          </a:p>
          <a:p>
            <a:pPr marL="0" indent="0">
              <a:buNone/>
            </a:pPr>
            <a:r>
              <a:rPr lang="en-US" dirty="0"/>
              <a:t>    &lt;html&gt;</a:t>
            </a:r>
          </a:p>
          <a:p>
            <a:pPr marL="0" indent="0">
              <a:buNone/>
            </a:pPr>
            <a:r>
              <a:rPr lang="en-US" dirty="0"/>
              <a:t>        &lt;title&gt;</a:t>
            </a:r>
          </a:p>
          <a:p>
            <a:pPr marL="0" indent="0">
              <a:buNone/>
            </a:pPr>
            <a:r>
              <a:rPr lang="en-US" dirty="0"/>
              <a:t>            First Web Page</a:t>
            </a:r>
          </a:p>
          <a:p>
            <a:pPr marL="0" indent="0">
              <a:buNone/>
            </a:pPr>
            <a:r>
              <a:rPr lang="en-US" dirty="0"/>
              <a:t>        &lt;/title&gt;</a:t>
            </a:r>
          </a:p>
          <a:p>
            <a:pPr marL="0" indent="0">
              <a:buNone/>
            </a:pPr>
            <a:r>
              <a:rPr lang="en-US" dirty="0"/>
              <a:t>        &lt;body&gt;</a:t>
            </a:r>
          </a:p>
          <a:p>
            <a:pPr marL="0" indent="0">
              <a:buNone/>
            </a:pPr>
            <a:r>
              <a:rPr lang="en-US" dirty="0"/>
              <a:t>            Hello World!</a:t>
            </a:r>
          </a:p>
          <a:p>
            <a:pPr marL="0" indent="0">
              <a:buNone/>
            </a:pPr>
            <a:r>
              <a:rPr lang="en-US" dirty="0"/>
              <a:t>        &lt;/body&gt;</a:t>
            </a:r>
          </a:p>
          <a:p>
            <a:pPr marL="0" indent="0">
              <a:buNone/>
            </a:pPr>
            <a:r>
              <a:rPr lang="en-US" dirty="0"/>
              <a:t>    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0480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&lt;!DOCTYPE html&gt;</a:t>
            </a:r>
            <a:r>
              <a:rPr lang="en-US" dirty="0"/>
              <a:t>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First Web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Hello World!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4183310" y="395302"/>
            <a:ext cx="191269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Declares the file as an HTML file</a:t>
            </a:r>
          </a:p>
        </p:txBody>
      </p:sp>
    </p:spTree>
    <p:extLst>
      <p:ext uri="{BB962C8B-B14F-4D97-AF65-F5344CB8AC3E}">
        <p14:creationId xmlns:p14="http://schemas.microsoft.com/office/powerpoint/2010/main" val="309855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&lt;!DOCTYPE html&gt;		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First Web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Hello World!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4183310" y="395302"/>
            <a:ext cx="191269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Declares the file as an HTML file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B4D01B-FDC7-48A1-9E2E-9C3D283FA204}"/>
              </a:ext>
            </a:extLst>
          </p:cNvPr>
          <p:cNvSpPr/>
          <p:nvPr/>
        </p:nvSpPr>
        <p:spPr>
          <a:xfrm>
            <a:off x="6263780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2. Opening tag for HTML content within the document</a:t>
            </a:r>
          </a:p>
        </p:txBody>
      </p:sp>
    </p:spTree>
    <p:extLst>
      <p:ext uri="{BB962C8B-B14F-4D97-AF65-F5344CB8AC3E}">
        <p14:creationId xmlns:p14="http://schemas.microsoft.com/office/powerpoint/2010/main" val="387791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&lt;!DOCTYPE html&gt;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First Web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Hello World!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4183310" y="395302"/>
            <a:ext cx="191269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Declares the file as an HTML file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B4D01B-FDC7-48A1-9E2E-9C3D283FA204}"/>
              </a:ext>
            </a:extLst>
          </p:cNvPr>
          <p:cNvSpPr/>
          <p:nvPr/>
        </p:nvSpPr>
        <p:spPr>
          <a:xfrm>
            <a:off x="6263780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2. Opening tag for HTML content within the document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085642-CB11-4F0E-9718-1B10E04755A6}"/>
              </a:ext>
            </a:extLst>
          </p:cNvPr>
          <p:cNvSpPr/>
          <p:nvPr/>
        </p:nvSpPr>
        <p:spPr>
          <a:xfrm>
            <a:off x="9233483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3. Opening tag for the title of the document</a:t>
            </a:r>
          </a:p>
        </p:txBody>
      </p:sp>
    </p:spTree>
    <p:extLst>
      <p:ext uri="{BB962C8B-B14F-4D97-AF65-F5344CB8AC3E}">
        <p14:creationId xmlns:p14="http://schemas.microsoft.com/office/powerpoint/2010/main" val="138037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&lt;!DOCTYPE html&gt;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  First Web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Hello World!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4183310" y="395302"/>
            <a:ext cx="191269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Declares the file as an HTML file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B4D01B-FDC7-48A1-9E2E-9C3D283FA204}"/>
              </a:ext>
            </a:extLst>
          </p:cNvPr>
          <p:cNvSpPr/>
          <p:nvPr/>
        </p:nvSpPr>
        <p:spPr>
          <a:xfrm>
            <a:off x="6263780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2. Opening tag for HTML content within the webpage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085642-CB11-4F0E-9718-1B10E04755A6}"/>
              </a:ext>
            </a:extLst>
          </p:cNvPr>
          <p:cNvSpPr/>
          <p:nvPr/>
        </p:nvSpPr>
        <p:spPr>
          <a:xfrm>
            <a:off x="9233483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3. Opening tag for the title of the webpage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B394FC-5175-4A05-A447-7653B755AEA8}"/>
              </a:ext>
            </a:extLst>
          </p:cNvPr>
          <p:cNvSpPr/>
          <p:nvPr/>
        </p:nvSpPr>
        <p:spPr>
          <a:xfrm>
            <a:off x="4736984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4. The title of the webpage</a:t>
            </a:r>
          </a:p>
        </p:txBody>
      </p:sp>
    </p:spTree>
    <p:extLst>
      <p:ext uri="{BB962C8B-B14F-4D97-AF65-F5344CB8AC3E}">
        <p14:creationId xmlns:p14="http://schemas.microsoft.com/office/powerpoint/2010/main" val="1851129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7" ma:contentTypeDescription="Create a new document." ma:contentTypeScope="" ma:versionID="b4505af7389e3055bf286c471b435ab2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f058549addda5694cbd4e31095b42c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CD1966-A8C1-43D0-AB8B-C9955F90A0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34DC37-16A5-415B-BA82-73F1AF4BAE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4DC3C4-30AB-4C05-AE8F-83899FA29686}">
  <ds:schemaRefs>
    <ds:schemaRef ds:uri="8c07c512-1ff3-44bd-87df-82ef976e112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1096</Words>
  <Application>Microsoft Office PowerPoint</Application>
  <PresentationFormat>Widescreen</PresentationFormat>
  <Paragraphs>195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Lecture 8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</dc:title>
  <dc:creator>Joshua Gross</dc:creator>
  <cp:lastModifiedBy>Joshua Gross</cp:lastModifiedBy>
  <cp:revision>2</cp:revision>
  <dcterms:created xsi:type="dcterms:W3CDTF">2023-09-14T12:47:02Z</dcterms:created>
  <dcterms:modified xsi:type="dcterms:W3CDTF">2023-09-14T13:11:11Z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</Properties>
</file>