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2" r:id="rId20"/>
    <p:sldId id="289" r:id="rId21"/>
    <p:sldId id="290" r:id="rId22"/>
    <p:sldId id="288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47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96" r:id="rId91"/>
    <p:sldId id="397" r:id="rId92"/>
    <p:sldId id="400" r:id="rId93"/>
    <p:sldId id="399" r:id="rId94"/>
    <p:sldId id="398" r:id="rId95"/>
    <p:sldId id="402" r:id="rId96"/>
    <p:sldId id="403" r:id="rId97"/>
    <p:sldId id="401" r:id="rId98"/>
    <p:sldId id="404" r:id="rId99"/>
    <p:sldId id="417" r:id="rId100"/>
    <p:sldId id="420" r:id="rId101"/>
    <p:sldId id="419" r:id="rId102"/>
    <p:sldId id="418" r:id="rId103"/>
    <p:sldId id="421" r:id="rId104"/>
    <p:sldId id="422" r:id="rId105"/>
    <p:sldId id="423" r:id="rId106"/>
    <p:sldId id="424" r:id="rId107"/>
    <p:sldId id="425" r:id="rId108"/>
    <p:sldId id="427" r:id="rId109"/>
    <p:sldId id="426" r:id="rId110"/>
    <p:sldId id="428" r:id="rId111"/>
    <p:sldId id="429" r:id="rId112"/>
    <p:sldId id="361" r:id="rId113"/>
    <p:sldId id="363" r:id="rId114"/>
    <p:sldId id="364" r:id="rId115"/>
    <p:sldId id="365" r:id="rId116"/>
    <p:sldId id="366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6" r:id="rId131"/>
    <p:sldId id="385" r:id="rId132"/>
    <p:sldId id="382" r:id="rId133"/>
    <p:sldId id="383" r:id="rId134"/>
    <p:sldId id="381" r:id="rId135"/>
    <p:sldId id="387" r:id="rId136"/>
    <p:sldId id="388" r:id="rId137"/>
    <p:sldId id="389" r:id="rId138"/>
    <p:sldId id="390" r:id="rId139"/>
    <p:sldId id="384" r:id="rId140"/>
    <p:sldId id="391" r:id="rId141"/>
    <p:sldId id="392" r:id="rId142"/>
    <p:sldId id="393" r:id="rId143"/>
    <p:sldId id="394" r:id="rId144"/>
    <p:sldId id="406" r:id="rId145"/>
    <p:sldId id="408" r:id="rId146"/>
    <p:sldId id="409" r:id="rId147"/>
    <p:sldId id="407" r:id="rId148"/>
    <p:sldId id="411" r:id="rId149"/>
    <p:sldId id="412" r:id="rId150"/>
    <p:sldId id="413" r:id="rId151"/>
    <p:sldId id="410" r:id="rId152"/>
    <p:sldId id="414" r:id="rId153"/>
    <p:sldId id="415" r:id="rId154"/>
    <p:sldId id="416" r:id="rId15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microsoft.com/office/2016/11/relationships/changesInfo" Target="changesInfos/changesInfo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openxmlformats.org/officeDocument/2006/relationships/slide" Target="slides/slide1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93E949C-B07A-44E3-8F7B-B2BCA3D172D8}"/>
    <pc:docChg chg="undo custSel addSld delSld modSld sldOrd">
      <pc:chgData name="Joshua Gross" userId="7bb6a70e-9d37-46e4-96de-748557707bd0" providerId="ADAL" clId="{C93E949C-B07A-44E3-8F7B-B2BCA3D172D8}" dt="2023-08-25T16:10:59.102" v="5061" actId="20577"/>
      <pc:docMkLst>
        <pc:docMk/>
      </pc:docMkLst>
      <pc:sldChg chg="modSp">
        <pc:chgData name="Joshua Gross" userId="7bb6a70e-9d37-46e4-96de-748557707bd0" providerId="ADAL" clId="{C93E949C-B07A-44E3-8F7B-B2BCA3D172D8}" dt="2023-08-24T12:13:25.847" v="1006" actId="207"/>
        <pc:sldMkLst>
          <pc:docMk/>
          <pc:sldMk cId="1857361371" sldId="288"/>
        </pc:sldMkLst>
        <pc:spChg chg="mod">
          <ac:chgData name="Joshua Gross" userId="7bb6a70e-9d37-46e4-96de-748557707bd0" providerId="ADAL" clId="{C93E949C-B07A-44E3-8F7B-B2BCA3D172D8}" dt="2023-08-24T12:13:25.847" v="1006" actId="207"/>
          <ac:spMkLst>
            <pc:docMk/>
            <pc:sldMk cId="1857361371" sldId="288"/>
            <ac:spMk id="129" creationId="{00000000-0000-0000-0000-000000000000}"/>
          </ac:spMkLst>
        </pc:spChg>
      </pc:sldChg>
      <pc:sldChg chg="addSp modSp">
        <pc:chgData name="Joshua Gross" userId="7bb6a70e-9d37-46e4-96de-748557707bd0" providerId="ADAL" clId="{C93E949C-B07A-44E3-8F7B-B2BCA3D172D8}" dt="2023-08-23T13:04:01.459" v="30" actId="20577"/>
        <pc:sldMkLst>
          <pc:docMk/>
          <pc:sldMk cId="1312745512" sldId="321"/>
        </pc:sldMkLst>
        <pc:spChg chg="mod">
          <ac:chgData name="Joshua Gross" userId="7bb6a70e-9d37-46e4-96de-748557707bd0" providerId="ADAL" clId="{C93E949C-B07A-44E3-8F7B-B2BCA3D172D8}" dt="2023-08-23T13:03:43.819" v="19" actId="20577"/>
          <ac:spMkLst>
            <pc:docMk/>
            <pc:sldMk cId="1312745512" sldId="321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04:01.459" v="3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4T12:15:27.553" v="1009" actId="20577"/>
        <pc:sldMkLst>
          <pc:docMk/>
          <pc:sldMk cId="1626203688" sldId="322"/>
        </pc:sldMkLst>
        <pc:spChg chg="mod">
          <ac:chgData name="Joshua Gross" userId="7bb6a70e-9d37-46e4-96de-748557707bd0" providerId="ADAL" clId="{C93E949C-B07A-44E3-8F7B-B2BCA3D172D8}" dt="2023-08-24T12:15:27.553" v="1009" actId="20577"/>
          <ac:spMkLst>
            <pc:docMk/>
            <pc:sldMk cId="1626203688" sldId="322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3T13:04:09.203" v="32" actId="478"/>
          <ac:graphicFrameMkLst>
            <pc:docMk/>
            <pc:sldMk cId="1626203688" sldId="322"/>
            <ac:graphicFrameMk id="2" creationId="{07EDE641-2CCE-4813-A9D5-1CE49B573743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17:56.121" v="2251" actId="20577"/>
        <pc:sldMkLst>
          <pc:docMk/>
          <pc:sldMk cId="2837949777" sldId="323"/>
        </pc:sldMkLst>
        <pc:spChg chg="mod">
          <ac:chgData name="Joshua Gross" userId="7bb6a70e-9d37-46e4-96de-748557707bd0" providerId="ADAL" clId="{C93E949C-B07A-44E3-8F7B-B2BCA3D172D8}" dt="2023-08-24T19:17:56.121" v="2251" actId="20577"/>
          <ac:spMkLst>
            <pc:docMk/>
            <pc:sldMk cId="2837949777" sldId="32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9:18:00.215" v="2254" actId="20577"/>
        <pc:sldMkLst>
          <pc:docMk/>
          <pc:sldMk cId="2050315867" sldId="324"/>
        </pc:sldMkLst>
        <pc:spChg chg="mod">
          <ac:chgData name="Joshua Gross" userId="7bb6a70e-9d37-46e4-96de-748557707bd0" providerId="ADAL" clId="{C93E949C-B07A-44E3-8F7B-B2BCA3D172D8}" dt="2023-08-24T19:18:00.215" v="2254" actId="20577"/>
          <ac:spMkLst>
            <pc:docMk/>
            <pc:sldMk cId="2050315867" sldId="32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55.507" v="631" actId="20577"/>
        <pc:sldMkLst>
          <pc:docMk/>
          <pc:sldMk cId="725641330" sldId="325"/>
        </pc:sldMkLst>
        <pc:spChg chg="mod">
          <ac:chgData name="Joshua Gross" userId="7bb6a70e-9d37-46e4-96de-748557707bd0" providerId="ADAL" clId="{C93E949C-B07A-44E3-8F7B-B2BCA3D172D8}" dt="2023-08-23T13:06:55.507" v="631" actId="20577"/>
          <ac:spMkLst>
            <pc:docMk/>
            <pc:sldMk cId="725641330" sldId="32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49.338" v="755" actId="20577"/>
        <pc:sldMkLst>
          <pc:docMk/>
          <pc:sldMk cId="1183966541" sldId="326"/>
        </pc:sldMkLst>
        <pc:spChg chg="mod">
          <ac:chgData name="Joshua Gross" userId="7bb6a70e-9d37-46e4-96de-748557707bd0" providerId="ADAL" clId="{C93E949C-B07A-44E3-8F7B-B2BCA3D172D8}" dt="2023-08-23T13:07:49.338" v="755" actId="20577"/>
          <ac:spMkLst>
            <pc:docMk/>
            <pc:sldMk cId="1183966541" sldId="32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52.746" v="756" actId="20577"/>
        <pc:sldMkLst>
          <pc:docMk/>
          <pc:sldMk cId="1744182384" sldId="327"/>
        </pc:sldMkLst>
        <pc:spChg chg="mod">
          <ac:chgData name="Joshua Gross" userId="7bb6a70e-9d37-46e4-96de-748557707bd0" providerId="ADAL" clId="{C93E949C-B07A-44E3-8F7B-B2BCA3D172D8}" dt="2023-08-23T13:07:52.746" v="756" actId="20577"/>
          <ac:spMkLst>
            <pc:docMk/>
            <pc:sldMk cId="1744182384" sldId="32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01.370" v="776" actId="20577"/>
        <pc:sldMkLst>
          <pc:docMk/>
          <pc:sldMk cId="3318706264" sldId="328"/>
        </pc:sldMkLst>
        <pc:spChg chg="mod">
          <ac:chgData name="Joshua Gross" userId="7bb6a70e-9d37-46e4-96de-748557707bd0" providerId="ADAL" clId="{C93E949C-B07A-44E3-8F7B-B2BCA3D172D8}" dt="2023-08-23T13:08:01.370" v="776" actId="20577"/>
          <ac:spMkLst>
            <pc:docMk/>
            <pc:sldMk cId="3318706264" sldId="32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28.914" v="795" actId="20577"/>
        <pc:sldMkLst>
          <pc:docMk/>
          <pc:sldMk cId="3384979219" sldId="329"/>
        </pc:sldMkLst>
        <pc:spChg chg="mod">
          <ac:chgData name="Joshua Gross" userId="7bb6a70e-9d37-46e4-96de-748557707bd0" providerId="ADAL" clId="{C93E949C-B07A-44E3-8F7B-B2BCA3D172D8}" dt="2023-08-23T13:08:28.914" v="795" actId="20577"/>
          <ac:spMkLst>
            <pc:docMk/>
            <pc:sldMk cId="3384979219" sldId="32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31.833" v="799" actId="20577"/>
        <pc:sldMkLst>
          <pc:docMk/>
          <pc:sldMk cId="2032415397" sldId="330"/>
        </pc:sldMkLst>
        <pc:spChg chg="mod">
          <ac:chgData name="Joshua Gross" userId="7bb6a70e-9d37-46e4-96de-748557707bd0" providerId="ADAL" clId="{C93E949C-B07A-44E3-8F7B-B2BCA3D172D8}" dt="2023-08-23T13:08:31.833" v="799" actId="20577"/>
          <ac:spMkLst>
            <pc:docMk/>
            <pc:sldMk cId="2032415397" sldId="33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10:14.346" v="871" actId="20577"/>
        <pc:sldMkLst>
          <pc:docMk/>
          <pc:sldMk cId="2052406797" sldId="331"/>
        </pc:sldMkLst>
        <pc:spChg chg="mod">
          <ac:chgData name="Joshua Gross" userId="7bb6a70e-9d37-46e4-96de-748557707bd0" providerId="ADAL" clId="{C93E949C-B07A-44E3-8F7B-B2BCA3D172D8}" dt="2023-08-23T13:10:14.346" v="871" actId="20577"/>
          <ac:spMkLst>
            <pc:docMk/>
            <pc:sldMk cId="2052406797" sldId="33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39.249" v="1133" actId="20577"/>
        <pc:sldMkLst>
          <pc:docMk/>
          <pc:sldMk cId="3379362684" sldId="332"/>
        </pc:sldMkLst>
        <pc:spChg chg="mod">
          <ac:chgData name="Joshua Gross" userId="7bb6a70e-9d37-46e4-96de-748557707bd0" providerId="ADAL" clId="{C93E949C-B07A-44E3-8F7B-B2BCA3D172D8}" dt="2023-08-24T12:20:39.249" v="1133" actId="20577"/>
          <ac:spMkLst>
            <pc:docMk/>
            <pc:sldMk cId="3379362684" sldId="332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3T13:12:39.976" v="1004" actId="20577"/>
        <pc:sldMkLst>
          <pc:docMk/>
          <pc:sldMk cId="749834321" sldId="333"/>
        </pc:sldMkLst>
        <pc:spChg chg="mod">
          <ac:chgData name="Joshua Gross" userId="7bb6a70e-9d37-46e4-96de-748557707bd0" providerId="ADAL" clId="{C93E949C-B07A-44E3-8F7B-B2BCA3D172D8}" dt="2023-08-23T13:11:43.794" v="972" actId="20577"/>
          <ac:spMkLst>
            <pc:docMk/>
            <pc:sldMk cId="749834321" sldId="333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12:39.976" v="1004" actId="20577"/>
          <ac:graphicFrameMkLst>
            <pc:docMk/>
            <pc:sldMk cId="749834321" sldId="333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16:45.242" v="1032" actId="20577"/>
        <pc:sldMkLst>
          <pc:docMk/>
          <pc:sldMk cId="1556049942" sldId="334"/>
        </pc:sldMkLst>
        <pc:spChg chg="mod">
          <ac:chgData name="Joshua Gross" userId="7bb6a70e-9d37-46e4-96de-748557707bd0" providerId="ADAL" clId="{C93E949C-B07A-44E3-8F7B-B2BCA3D172D8}" dt="2023-08-24T12:16:45.242" v="1032" actId="20577"/>
          <ac:spMkLst>
            <pc:docMk/>
            <pc:sldMk cId="1556049942" sldId="33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6:57.925" v="1035" actId="20577"/>
        <pc:sldMkLst>
          <pc:docMk/>
          <pc:sldMk cId="4067999009" sldId="335"/>
        </pc:sldMkLst>
        <pc:spChg chg="mod">
          <ac:chgData name="Joshua Gross" userId="7bb6a70e-9d37-46e4-96de-748557707bd0" providerId="ADAL" clId="{C93E949C-B07A-44E3-8F7B-B2BCA3D172D8}" dt="2023-08-24T12:16:57.925" v="1035" actId="20577"/>
          <ac:spMkLst>
            <pc:docMk/>
            <pc:sldMk cId="4067999009" sldId="33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10.488" v="1038" actId="20577"/>
        <pc:sldMkLst>
          <pc:docMk/>
          <pc:sldMk cId="60443401" sldId="336"/>
        </pc:sldMkLst>
        <pc:spChg chg="mod">
          <ac:chgData name="Joshua Gross" userId="7bb6a70e-9d37-46e4-96de-748557707bd0" providerId="ADAL" clId="{C93E949C-B07A-44E3-8F7B-B2BCA3D172D8}" dt="2023-08-24T12:17:10.488" v="1038" actId="20577"/>
          <ac:spMkLst>
            <pc:docMk/>
            <pc:sldMk cId="60443401" sldId="33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27.633" v="1085" actId="20577"/>
        <pc:sldMkLst>
          <pc:docMk/>
          <pc:sldMk cId="2554207839" sldId="337"/>
        </pc:sldMkLst>
        <pc:spChg chg="mod">
          <ac:chgData name="Joshua Gross" userId="7bb6a70e-9d37-46e4-96de-748557707bd0" providerId="ADAL" clId="{C93E949C-B07A-44E3-8F7B-B2BCA3D172D8}" dt="2023-08-24T12:17:27.633" v="1085" actId="20577"/>
          <ac:spMkLst>
            <pc:docMk/>
            <pc:sldMk cId="2554207839" sldId="33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44.768" v="1090" actId="20577"/>
        <pc:sldMkLst>
          <pc:docMk/>
          <pc:sldMk cId="4029246625" sldId="338"/>
        </pc:sldMkLst>
        <pc:spChg chg="mod">
          <ac:chgData name="Joshua Gross" userId="7bb6a70e-9d37-46e4-96de-748557707bd0" providerId="ADAL" clId="{C93E949C-B07A-44E3-8F7B-B2BCA3D172D8}" dt="2023-08-24T12:17:44.768" v="1090" actId="20577"/>
          <ac:spMkLst>
            <pc:docMk/>
            <pc:sldMk cId="4029246625" sldId="33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54.574" v="1091"/>
        <pc:sldMkLst>
          <pc:docMk/>
          <pc:sldMk cId="430382463" sldId="339"/>
        </pc:sldMkLst>
        <pc:spChg chg="mod">
          <ac:chgData name="Joshua Gross" userId="7bb6a70e-9d37-46e4-96de-748557707bd0" providerId="ADAL" clId="{C93E949C-B07A-44E3-8F7B-B2BCA3D172D8}" dt="2023-08-24T12:17:54.574" v="1091"/>
          <ac:spMkLst>
            <pc:docMk/>
            <pc:sldMk cId="430382463" sldId="33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8:12.443" v="1094" actId="20577"/>
        <pc:sldMkLst>
          <pc:docMk/>
          <pc:sldMk cId="1090719534" sldId="340"/>
        </pc:sldMkLst>
        <pc:spChg chg="mod">
          <ac:chgData name="Joshua Gross" userId="7bb6a70e-9d37-46e4-96de-748557707bd0" providerId="ADAL" clId="{C93E949C-B07A-44E3-8F7B-B2BCA3D172D8}" dt="2023-08-24T12:18:12.443" v="1094" actId="20577"/>
          <ac:spMkLst>
            <pc:docMk/>
            <pc:sldMk cId="1090719534" sldId="34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06.228" v="1097" actId="20577"/>
        <pc:sldMkLst>
          <pc:docMk/>
          <pc:sldMk cId="1407054952" sldId="341"/>
        </pc:sldMkLst>
        <pc:spChg chg="mod">
          <ac:chgData name="Joshua Gross" userId="7bb6a70e-9d37-46e4-96de-748557707bd0" providerId="ADAL" clId="{C93E949C-B07A-44E3-8F7B-B2BCA3D172D8}" dt="2023-08-24T12:19:06.228" v="1097" actId="20577"/>
          <ac:spMkLst>
            <pc:docMk/>
            <pc:sldMk cId="1407054952" sldId="34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22.421" v="1106" actId="113"/>
        <pc:sldMkLst>
          <pc:docMk/>
          <pc:sldMk cId="3048135526" sldId="342"/>
        </pc:sldMkLst>
        <pc:spChg chg="mod">
          <ac:chgData name="Joshua Gross" userId="7bb6a70e-9d37-46e4-96de-748557707bd0" providerId="ADAL" clId="{C93E949C-B07A-44E3-8F7B-B2BCA3D172D8}" dt="2023-08-24T12:19:22.421" v="1106" actId="113"/>
          <ac:spMkLst>
            <pc:docMk/>
            <pc:sldMk cId="3048135526" sldId="34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30.470" v="1107"/>
        <pc:sldMkLst>
          <pc:docMk/>
          <pc:sldMk cId="311475549" sldId="343"/>
        </pc:sldMkLst>
        <pc:spChg chg="mod">
          <ac:chgData name="Joshua Gross" userId="7bb6a70e-9d37-46e4-96de-748557707bd0" providerId="ADAL" clId="{C93E949C-B07A-44E3-8F7B-B2BCA3D172D8}" dt="2023-08-24T12:19:30.470" v="1107"/>
          <ac:spMkLst>
            <pc:docMk/>
            <pc:sldMk cId="311475549" sldId="34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17.792" v="1129" actId="20577"/>
        <pc:sldMkLst>
          <pc:docMk/>
          <pc:sldMk cId="774056418" sldId="344"/>
        </pc:sldMkLst>
        <pc:spChg chg="mod">
          <ac:chgData name="Joshua Gross" userId="7bb6a70e-9d37-46e4-96de-748557707bd0" providerId="ADAL" clId="{C93E949C-B07A-44E3-8F7B-B2BCA3D172D8}" dt="2023-08-24T12:20:17.792" v="1129" actId="20577"/>
          <ac:spMkLst>
            <pc:docMk/>
            <pc:sldMk cId="774056418" sldId="344"/>
            <ac:spMk id="129" creationId="{00000000-0000-0000-0000-000000000000}"/>
          </ac:spMkLst>
        </pc:spChg>
      </pc:sldChg>
      <pc:sldChg chg="addSp delSp modSp add">
        <pc:chgData name="Joshua Gross" userId="7bb6a70e-9d37-46e4-96de-748557707bd0" providerId="ADAL" clId="{C93E949C-B07A-44E3-8F7B-B2BCA3D172D8}" dt="2023-08-24T12:20:46.358" v="1135"/>
        <pc:sldMkLst>
          <pc:docMk/>
          <pc:sldMk cId="3803681003" sldId="345"/>
        </pc:sldMkLst>
        <pc:spChg chg="add del">
          <ac:chgData name="Joshua Gross" userId="7bb6a70e-9d37-46e4-96de-748557707bd0" providerId="ADAL" clId="{C93E949C-B07A-44E3-8F7B-B2BCA3D172D8}" dt="2023-08-24T12:20:46.358" v="1135"/>
          <ac:spMkLst>
            <pc:docMk/>
            <pc:sldMk cId="3803681003" sldId="345"/>
            <ac:spMk id="3" creationId="{F5F92A82-CF32-470E-88B7-1E668A1CE3F0}"/>
          </ac:spMkLst>
        </pc:spChg>
        <pc:spChg chg="mod">
          <ac:chgData name="Joshua Gross" userId="7bb6a70e-9d37-46e4-96de-748557707bd0" providerId="ADAL" clId="{C93E949C-B07A-44E3-8F7B-B2BCA3D172D8}" dt="2023-08-24T12:20:01.166" v="1120" actId="20577"/>
          <ac:spMkLst>
            <pc:docMk/>
            <pc:sldMk cId="3803681003" sldId="345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0:06.960" v="1126" actId="20577"/>
          <ac:graphicFrameMkLst>
            <pc:docMk/>
            <pc:sldMk cId="3803681003" sldId="345"/>
            <ac:graphicFrameMk id="2" creationId="{2EEAC070-88BB-4228-97CB-C0B46B140214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2:20:14.018" v="1127"/>
        <pc:sldMkLst>
          <pc:docMk/>
          <pc:sldMk cId="617063359" sldId="346"/>
        </pc:sldMkLst>
      </pc:sldChg>
      <pc:sldChg chg="add del">
        <pc:chgData name="Joshua Gross" userId="7bb6a70e-9d37-46e4-96de-748557707bd0" providerId="ADAL" clId="{C93E949C-B07A-44E3-8F7B-B2BCA3D172D8}" dt="2023-08-24T12:20:33.893" v="1131"/>
        <pc:sldMkLst>
          <pc:docMk/>
          <pc:sldMk cId="686483983" sldId="347"/>
        </pc:sldMkLst>
      </pc:sldChg>
      <pc:sldChg chg="add">
        <pc:chgData name="Joshua Gross" userId="7bb6a70e-9d37-46e4-96de-748557707bd0" providerId="ADAL" clId="{C93E949C-B07A-44E3-8F7B-B2BCA3D172D8}" dt="2023-08-24T12:20:35.637" v="1132"/>
        <pc:sldMkLst>
          <pc:docMk/>
          <pc:sldMk cId="3534268966" sldId="347"/>
        </pc:sldMkLst>
      </pc:sldChg>
      <pc:sldChg chg="modSp add">
        <pc:chgData name="Joshua Gross" userId="7bb6a70e-9d37-46e4-96de-748557707bd0" providerId="ADAL" clId="{C93E949C-B07A-44E3-8F7B-B2BCA3D172D8}" dt="2023-08-24T12:21:20.373" v="1173" actId="20577"/>
        <pc:sldMkLst>
          <pc:docMk/>
          <pc:sldMk cId="2872059247" sldId="348"/>
        </pc:sldMkLst>
        <pc:spChg chg="mod">
          <ac:chgData name="Joshua Gross" userId="7bb6a70e-9d37-46e4-96de-748557707bd0" providerId="ADAL" clId="{C93E949C-B07A-44E3-8F7B-B2BCA3D172D8}" dt="2023-08-24T12:21:20.373" v="1173" actId="20577"/>
          <ac:spMkLst>
            <pc:docMk/>
            <pc:sldMk cId="2872059247" sldId="34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1:30.733" v="1181" actId="20577"/>
        <pc:sldMkLst>
          <pc:docMk/>
          <pc:sldMk cId="3788871137" sldId="349"/>
        </pc:sldMkLst>
        <pc:spChg chg="mod">
          <ac:chgData name="Joshua Gross" userId="7bb6a70e-9d37-46e4-96de-748557707bd0" providerId="ADAL" clId="{C93E949C-B07A-44E3-8F7B-B2BCA3D172D8}" dt="2023-08-24T12:21:30.733" v="1181" actId="20577"/>
          <ac:spMkLst>
            <pc:docMk/>
            <pc:sldMk cId="3788871137" sldId="34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9.125" v="1276" actId="20577"/>
        <pc:sldMkLst>
          <pc:docMk/>
          <pc:sldMk cId="1007911038" sldId="350"/>
        </pc:sldMkLst>
        <pc:spChg chg="mod">
          <ac:chgData name="Joshua Gross" userId="7bb6a70e-9d37-46e4-96de-748557707bd0" providerId="ADAL" clId="{C93E949C-B07A-44E3-8F7B-B2BCA3D172D8}" dt="2023-08-24T12:22:29.125" v="1276" actId="20577"/>
          <ac:spMkLst>
            <pc:docMk/>
            <pc:sldMk cId="1007911038" sldId="35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5.214" v="1275" actId="20577"/>
        <pc:sldMkLst>
          <pc:docMk/>
          <pc:sldMk cId="2031453490" sldId="351"/>
        </pc:sldMkLst>
        <pc:spChg chg="mod">
          <ac:chgData name="Joshua Gross" userId="7bb6a70e-9d37-46e4-96de-748557707bd0" providerId="ADAL" clId="{C93E949C-B07A-44E3-8F7B-B2BCA3D172D8}" dt="2023-08-24T12:22:25.214" v="1275" actId="20577"/>
          <ac:spMkLst>
            <pc:docMk/>
            <pc:sldMk cId="2031453490" sldId="35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48.581" v="1287" actId="20577"/>
        <pc:sldMkLst>
          <pc:docMk/>
          <pc:sldMk cId="385249729" sldId="352"/>
        </pc:sldMkLst>
        <pc:spChg chg="mod">
          <ac:chgData name="Joshua Gross" userId="7bb6a70e-9d37-46e4-96de-748557707bd0" providerId="ADAL" clId="{C93E949C-B07A-44E3-8F7B-B2BCA3D172D8}" dt="2023-08-24T12:22:48.581" v="1287" actId="20577"/>
          <ac:spMkLst>
            <pc:docMk/>
            <pc:sldMk cId="385249729" sldId="35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09.429" v="1309" actId="20577"/>
        <pc:sldMkLst>
          <pc:docMk/>
          <pc:sldMk cId="531779810" sldId="353"/>
        </pc:sldMkLst>
        <pc:spChg chg="mod">
          <ac:chgData name="Joshua Gross" userId="7bb6a70e-9d37-46e4-96de-748557707bd0" providerId="ADAL" clId="{C93E949C-B07A-44E3-8F7B-B2BCA3D172D8}" dt="2023-08-24T12:23:09.429" v="1309" actId="20577"/>
          <ac:spMkLst>
            <pc:docMk/>
            <pc:sldMk cId="531779810" sldId="35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36.366" v="1313" actId="20577"/>
        <pc:sldMkLst>
          <pc:docMk/>
          <pc:sldMk cId="3634342492" sldId="354"/>
        </pc:sldMkLst>
        <pc:spChg chg="mod">
          <ac:chgData name="Joshua Gross" userId="7bb6a70e-9d37-46e4-96de-748557707bd0" providerId="ADAL" clId="{C93E949C-B07A-44E3-8F7B-B2BCA3D172D8}" dt="2023-08-24T12:23:36.366" v="1313" actId="20577"/>
          <ac:spMkLst>
            <pc:docMk/>
            <pc:sldMk cId="3634342492" sldId="35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54.053" v="1323" actId="20577"/>
        <pc:sldMkLst>
          <pc:docMk/>
          <pc:sldMk cId="4237419001" sldId="355"/>
        </pc:sldMkLst>
        <pc:spChg chg="mod">
          <ac:chgData name="Joshua Gross" userId="7bb6a70e-9d37-46e4-96de-748557707bd0" providerId="ADAL" clId="{C93E949C-B07A-44E3-8F7B-B2BCA3D172D8}" dt="2023-08-24T12:23:54.053" v="1323" actId="20577"/>
          <ac:spMkLst>
            <pc:docMk/>
            <pc:sldMk cId="4237419001" sldId="35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11.404" v="1345" actId="20577"/>
        <pc:sldMkLst>
          <pc:docMk/>
          <pc:sldMk cId="1061061236" sldId="356"/>
        </pc:sldMkLst>
        <pc:spChg chg="mod">
          <ac:chgData name="Joshua Gross" userId="7bb6a70e-9d37-46e4-96de-748557707bd0" providerId="ADAL" clId="{C93E949C-B07A-44E3-8F7B-B2BCA3D172D8}" dt="2023-08-24T12:24:11.404" v="1345" actId="20577"/>
          <ac:spMkLst>
            <pc:docMk/>
            <pc:sldMk cId="1061061236" sldId="35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21.809" v="1346"/>
        <pc:sldMkLst>
          <pc:docMk/>
          <pc:sldMk cId="350108240" sldId="357"/>
        </pc:sldMkLst>
        <pc:spChg chg="mod">
          <ac:chgData name="Joshua Gross" userId="7bb6a70e-9d37-46e4-96de-748557707bd0" providerId="ADAL" clId="{C93E949C-B07A-44E3-8F7B-B2BCA3D172D8}" dt="2023-08-24T12:24:21.809" v="1346"/>
          <ac:spMkLst>
            <pc:docMk/>
            <pc:sldMk cId="350108240" sldId="35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49.779" v="1347"/>
        <pc:sldMkLst>
          <pc:docMk/>
          <pc:sldMk cId="2155329708" sldId="358"/>
        </pc:sldMkLst>
        <pc:spChg chg="mod">
          <ac:chgData name="Joshua Gross" userId="7bb6a70e-9d37-46e4-96de-748557707bd0" providerId="ADAL" clId="{C93E949C-B07A-44E3-8F7B-B2BCA3D172D8}" dt="2023-08-24T12:24:49.779" v="1347"/>
          <ac:spMkLst>
            <pc:docMk/>
            <pc:sldMk cId="2155329708" sldId="35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55.998" v="1349" actId="20577"/>
        <pc:sldMkLst>
          <pc:docMk/>
          <pc:sldMk cId="152504632" sldId="359"/>
        </pc:sldMkLst>
        <pc:spChg chg="mod">
          <ac:chgData name="Joshua Gross" userId="7bb6a70e-9d37-46e4-96de-748557707bd0" providerId="ADAL" clId="{C93E949C-B07A-44E3-8F7B-B2BCA3D172D8}" dt="2023-08-24T12:24:55.998" v="1349" actId="20577"/>
          <ac:spMkLst>
            <pc:docMk/>
            <pc:sldMk cId="152504632" sldId="35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5:09.596" v="1355" actId="20577"/>
        <pc:sldMkLst>
          <pc:docMk/>
          <pc:sldMk cId="3296537758" sldId="360"/>
        </pc:sldMkLst>
        <pc:spChg chg="mod">
          <ac:chgData name="Joshua Gross" userId="7bb6a70e-9d37-46e4-96de-748557707bd0" providerId="ADAL" clId="{C93E949C-B07A-44E3-8F7B-B2BCA3D172D8}" dt="2023-08-24T12:25:04.005" v="1352" actId="20577"/>
          <ac:spMkLst>
            <pc:docMk/>
            <pc:sldMk cId="3296537758" sldId="360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5:09.596" v="1355" actId="20577"/>
          <ac:graphicFrameMkLst>
            <pc:docMk/>
            <pc:sldMk cId="3296537758" sldId="360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26:53.260" v="1513" actId="20577"/>
        <pc:sldMkLst>
          <pc:docMk/>
          <pc:sldMk cId="894272959" sldId="361"/>
        </pc:sldMkLst>
        <pc:spChg chg="mod">
          <ac:chgData name="Joshua Gross" userId="7bb6a70e-9d37-46e4-96de-748557707bd0" providerId="ADAL" clId="{C93E949C-B07A-44E3-8F7B-B2BCA3D172D8}" dt="2023-08-24T12:26:53.260" v="1513" actId="20577"/>
          <ac:spMkLst>
            <pc:docMk/>
            <pc:sldMk cId="894272959" sldId="361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27:07.709" v="1516" actId="2696"/>
        <pc:sldMkLst>
          <pc:docMk/>
          <pc:sldMk cId="1356324257" sldId="362"/>
        </pc:sldMkLst>
      </pc:sldChg>
      <pc:sldChg chg="modSp add">
        <pc:chgData name="Joshua Gross" userId="7bb6a70e-9d37-46e4-96de-748557707bd0" providerId="ADAL" clId="{C93E949C-B07A-44E3-8F7B-B2BCA3D172D8}" dt="2023-08-24T12:27:41.100" v="1562" actId="20577"/>
        <pc:sldMkLst>
          <pc:docMk/>
          <pc:sldMk cId="1963135237" sldId="363"/>
        </pc:sldMkLst>
        <pc:spChg chg="mod">
          <ac:chgData name="Joshua Gross" userId="7bb6a70e-9d37-46e4-96de-748557707bd0" providerId="ADAL" clId="{C93E949C-B07A-44E3-8F7B-B2BCA3D172D8}" dt="2023-08-24T12:27:41.100" v="1562" actId="20577"/>
          <ac:spMkLst>
            <pc:docMk/>
            <pc:sldMk cId="1963135237" sldId="36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8:16.285" v="1691" actId="20577"/>
        <pc:sldMkLst>
          <pc:docMk/>
          <pc:sldMk cId="1367209313" sldId="364"/>
        </pc:sldMkLst>
        <pc:spChg chg="mod">
          <ac:chgData name="Joshua Gross" userId="7bb6a70e-9d37-46e4-96de-748557707bd0" providerId="ADAL" clId="{C93E949C-B07A-44E3-8F7B-B2BCA3D172D8}" dt="2023-08-24T12:28:16.285" v="1691" actId="20577"/>
          <ac:spMkLst>
            <pc:docMk/>
            <pc:sldMk cId="1367209313" sldId="36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9:46.873" v="1960" actId="20577"/>
        <pc:sldMkLst>
          <pc:docMk/>
          <pc:sldMk cId="1672061630" sldId="365"/>
        </pc:sldMkLst>
        <pc:spChg chg="mod">
          <ac:chgData name="Joshua Gross" userId="7bb6a70e-9d37-46e4-96de-748557707bd0" providerId="ADAL" clId="{C93E949C-B07A-44E3-8F7B-B2BCA3D172D8}" dt="2023-08-24T12:29:46.873" v="1960" actId="20577"/>
          <ac:spMkLst>
            <pc:docMk/>
            <pc:sldMk cId="1672061630" sldId="365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4T12:32:35.264" v="2068" actId="20577"/>
        <pc:sldMkLst>
          <pc:docMk/>
          <pc:sldMk cId="3462132461" sldId="366"/>
        </pc:sldMkLst>
        <pc:spChg chg="mod">
          <ac:chgData name="Joshua Gross" userId="7bb6a70e-9d37-46e4-96de-748557707bd0" providerId="ADAL" clId="{C93E949C-B07A-44E3-8F7B-B2BCA3D172D8}" dt="2023-08-24T12:31:05.267" v="2032" actId="20577"/>
          <ac:spMkLst>
            <pc:docMk/>
            <pc:sldMk cId="3462132461" sldId="366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4T12:32:35.264" v="2068" actId="20577"/>
          <ac:graphicFrameMkLst>
            <pc:docMk/>
            <pc:sldMk cId="3462132461" sldId="366"/>
            <ac:graphicFrameMk id="2" creationId="{B7A132BA-A896-46E2-918F-5B2D84955E2A}"/>
          </ac:graphicFrameMkLst>
        </pc:graphicFrameChg>
        <pc:graphicFrameChg chg="add mod">
          <ac:chgData name="Joshua Gross" userId="7bb6a70e-9d37-46e4-96de-748557707bd0" providerId="ADAL" clId="{C93E949C-B07A-44E3-8F7B-B2BCA3D172D8}" dt="2023-08-24T12:32:25.439" v="2065"/>
          <ac:graphicFrameMkLst>
            <pc:docMk/>
            <pc:sldMk cId="3462132461" sldId="366"/>
            <ac:graphicFrameMk id="5" creationId="{2382A760-61C4-4604-9B12-AB068765F5B5}"/>
          </ac:graphicFrameMkLst>
        </pc:graphicFrameChg>
      </pc:sldChg>
      <pc:sldChg chg="modSp add del">
        <pc:chgData name="Joshua Gross" userId="7bb6a70e-9d37-46e4-96de-748557707bd0" providerId="ADAL" clId="{C93E949C-B07A-44E3-8F7B-B2BCA3D172D8}" dt="2023-08-24T19:19:32.652" v="2255" actId="2696"/>
        <pc:sldMkLst>
          <pc:docMk/>
          <pc:sldMk cId="3800818335" sldId="367"/>
        </pc:sldMkLst>
        <pc:spChg chg="mod">
          <ac:chgData name="Joshua Gross" userId="7bb6a70e-9d37-46e4-96de-748557707bd0" providerId="ADAL" clId="{C93E949C-B07A-44E3-8F7B-B2BCA3D172D8}" dt="2023-08-24T13:15:39.312" v="2093" actId="20577"/>
          <ac:spMkLst>
            <pc:docMk/>
            <pc:sldMk cId="3800818335" sldId="367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31:10.386" v="2034" actId="2696"/>
        <pc:sldMkLst>
          <pc:docMk/>
          <pc:sldMk cId="4263167041" sldId="367"/>
        </pc:sldMkLst>
      </pc:sldChg>
      <pc:sldChg chg="modSp add">
        <pc:chgData name="Joshua Gross" userId="7bb6a70e-9d37-46e4-96de-748557707bd0" providerId="ADAL" clId="{C93E949C-B07A-44E3-8F7B-B2BCA3D172D8}" dt="2023-08-24T12:32:41.734" v="2071" actId="113"/>
        <pc:sldMkLst>
          <pc:docMk/>
          <pc:sldMk cId="3205496737" sldId="368"/>
        </pc:sldMkLst>
        <pc:graphicFrameChg chg="modGraphic">
          <ac:chgData name="Joshua Gross" userId="7bb6a70e-9d37-46e4-96de-748557707bd0" providerId="ADAL" clId="{C93E949C-B07A-44E3-8F7B-B2BCA3D172D8}" dt="2023-08-24T12:32:41.734" v="2071" actId="113"/>
          <ac:graphicFrameMkLst>
            <pc:docMk/>
            <pc:sldMk cId="3205496737" sldId="368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2:54.102" v="2075" actId="113"/>
        <pc:sldMkLst>
          <pc:docMk/>
          <pc:sldMk cId="3418313442" sldId="369"/>
        </pc:sldMkLst>
        <pc:graphicFrameChg chg="modGraphic">
          <ac:chgData name="Joshua Gross" userId="7bb6a70e-9d37-46e4-96de-748557707bd0" providerId="ADAL" clId="{C93E949C-B07A-44E3-8F7B-B2BCA3D172D8}" dt="2023-08-24T12:32:54.102" v="2075" actId="113"/>
          <ac:graphicFrameMkLst>
            <pc:docMk/>
            <pc:sldMk cId="3418313442" sldId="369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01.759" v="2079" actId="20577"/>
        <pc:sldMkLst>
          <pc:docMk/>
          <pc:sldMk cId="3138365591" sldId="370"/>
        </pc:sldMkLst>
        <pc:graphicFrameChg chg="modGraphic">
          <ac:chgData name="Joshua Gross" userId="7bb6a70e-9d37-46e4-96de-748557707bd0" providerId="ADAL" clId="{C93E949C-B07A-44E3-8F7B-B2BCA3D172D8}" dt="2023-08-24T12:33:01.759" v="2079" actId="20577"/>
          <ac:graphicFrameMkLst>
            <pc:docMk/>
            <pc:sldMk cId="3138365591" sldId="370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30.918" v="2085" actId="20577"/>
        <pc:sldMkLst>
          <pc:docMk/>
          <pc:sldMk cId="606071577" sldId="371"/>
        </pc:sldMkLst>
        <pc:graphicFrameChg chg="modGraphic">
          <ac:chgData name="Joshua Gross" userId="7bb6a70e-9d37-46e4-96de-748557707bd0" providerId="ADAL" clId="{C93E949C-B07A-44E3-8F7B-B2BCA3D172D8}" dt="2023-08-24T12:33:30.918" v="2085" actId="20577"/>
          <ac:graphicFrameMkLst>
            <pc:docMk/>
            <pc:sldMk cId="606071577" sldId="371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3:16:44.481" v="2178" actId="20577"/>
        <pc:sldMkLst>
          <pc:docMk/>
          <pc:sldMk cId="1011019693" sldId="372"/>
        </pc:sldMkLst>
        <pc:spChg chg="mod">
          <ac:chgData name="Joshua Gross" userId="7bb6a70e-9d37-46e4-96de-748557707bd0" providerId="ADAL" clId="{C93E949C-B07A-44E3-8F7B-B2BCA3D172D8}" dt="2023-08-24T13:16:44.481" v="2178" actId="20577"/>
          <ac:spMkLst>
            <pc:docMk/>
            <pc:sldMk cId="1011019693" sldId="37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C93E949C-B07A-44E3-8F7B-B2BCA3D172D8}" dt="2023-08-24T13:16:24.708" v="2094" actId="1076"/>
          <ac:graphicFrameMkLst>
            <pc:docMk/>
            <pc:sldMk cId="1011019693" sldId="372"/>
            <ac:graphicFrameMk id="2" creationId="{B7A132BA-A896-46E2-918F-5B2D84955E2A}"/>
          </ac:graphicFrameMkLst>
        </pc:graphicFrameChg>
      </pc:sldChg>
      <pc:sldChg chg="addSp modSp add">
        <pc:chgData name="Joshua Gross" userId="7bb6a70e-9d37-46e4-96de-748557707bd0" providerId="ADAL" clId="{C93E949C-B07A-44E3-8F7B-B2BCA3D172D8}" dt="2023-08-24T13:17:52.505" v="2245" actId="20577"/>
        <pc:sldMkLst>
          <pc:docMk/>
          <pc:sldMk cId="1039282156" sldId="373"/>
        </pc:sldMkLst>
        <pc:spChg chg="mod">
          <ac:chgData name="Joshua Gross" userId="7bb6a70e-9d37-46e4-96de-748557707bd0" providerId="ADAL" clId="{C93E949C-B07A-44E3-8F7B-B2BCA3D172D8}" dt="2023-08-24T13:17:52.505" v="2245" actId="20577"/>
          <ac:spMkLst>
            <pc:docMk/>
            <pc:sldMk cId="1039282156" sldId="37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C93E949C-B07A-44E3-8F7B-B2BCA3D172D8}" dt="2023-08-24T13:17:25.319" v="2194" actId="14100"/>
          <ac:graphicFrameMkLst>
            <pc:docMk/>
            <pc:sldMk cId="1039282156" sldId="373"/>
            <ac:graphicFrameMk id="2" creationId="{B7A132BA-A896-46E2-918F-5B2D84955E2A}"/>
          </ac:graphicFrameMkLst>
        </pc:graphicFrameChg>
        <pc:graphicFrameChg chg="add mod modGraphic">
          <ac:chgData name="Joshua Gross" userId="7bb6a70e-9d37-46e4-96de-748557707bd0" providerId="ADAL" clId="{C93E949C-B07A-44E3-8F7B-B2BCA3D172D8}" dt="2023-08-24T13:17:33.244" v="2195" actId="1076"/>
          <ac:graphicFrameMkLst>
            <pc:docMk/>
            <pc:sldMk cId="1039282156" sldId="373"/>
            <ac:graphicFrameMk id="5" creationId="{5B507A4E-2B73-4A4D-8D9D-D3920ABFC29C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0:26.482" v="2337" actId="20577"/>
        <pc:sldMkLst>
          <pc:docMk/>
          <pc:sldMk cId="2787692664" sldId="374"/>
        </pc:sldMkLst>
        <pc:spChg chg="mod">
          <ac:chgData name="Joshua Gross" userId="7bb6a70e-9d37-46e4-96de-748557707bd0" providerId="ADAL" clId="{C93E949C-B07A-44E3-8F7B-B2BCA3D172D8}" dt="2023-08-24T19:20:26.482" v="2337" actId="20577"/>
          <ac:spMkLst>
            <pc:docMk/>
            <pc:sldMk cId="2787692664" sldId="37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9:20:49.153" v="2376" actId="20577"/>
        <pc:sldMkLst>
          <pc:docMk/>
          <pc:sldMk cId="727623622" sldId="375"/>
        </pc:sldMkLst>
        <pc:spChg chg="mod">
          <ac:chgData name="Joshua Gross" userId="7bb6a70e-9d37-46e4-96de-748557707bd0" providerId="ADAL" clId="{C93E949C-B07A-44E3-8F7B-B2BCA3D172D8}" dt="2023-08-24T19:20:49.153" v="2376" actId="20577"/>
          <ac:spMkLst>
            <pc:docMk/>
            <pc:sldMk cId="727623622" sldId="375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9:20:33.412" v="2339" actId="2696"/>
        <pc:sldMkLst>
          <pc:docMk/>
          <pc:sldMk cId="2152360624" sldId="375"/>
        </pc:sldMkLst>
      </pc:sldChg>
      <pc:sldChg chg="delSp modSp add">
        <pc:chgData name="Joshua Gross" userId="7bb6a70e-9d37-46e4-96de-748557707bd0" providerId="ADAL" clId="{C93E949C-B07A-44E3-8F7B-B2BCA3D172D8}" dt="2023-08-24T19:21:44.530" v="2484" actId="5793"/>
        <pc:sldMkLst>
          <pc:docMk/>
          <pc:sldMk cId="91502160" sldId="376"/>
        </pc:sldMkLst>
        <pc:spChg chg="mod">
          <ac:chgData name="Joshua Gross" userId="7bb6a70e-9d37-46e4-96de-748557707bd0" providerId="ADAL" clId="{C93E949C-B07A-44E3-8F7B-B2BCA3D172D8}" dt="2023-08-24T19:21:44.530" v="2484" actId="5793"/>
          <ac:spMkLst>
            <pc:docMk/>
            <pc:sldMk cId="91502160" sldId="376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C93E949C-B07A-44E3-8F7B-B2BCA3D172D8}" dt="2023-08-24T19:21:17.145" v="2384" actId="1076"/>
          <ac:graphicFrameMkLst>
            <pc:docMk/>
            <pc:sldMk cId="91502160" sldId="376"/>
            <ac:graphicFrameMk id="2" creationId="{B7A132BA-A896-46E2-918F-5B2D84955E2A}"/>
          </ac:graphicFrameMkLst>
        </pc:graphicFrameChg>
        <pc:graphicFrameChg chg="del">
          <ac:chgData name="Joshua Gross" userId="7bb6a70e-9d37-46e4-96de-748557707bd0" providerId="ADAL" clId="{C93E949C-B07A-44E3-8F7B-B2BCA3D172D8}" dt="2023-08-24T19:21:07.913" v="2383" actId="478"/>
          <ac:graphicFrameMkLst>
            <pc:docMk/>
            <pc:sldMk cId="91502160" sldId="376"/>
            <ac:graphicFrameMk id="5" creationId="{5B507A4E-2B73-4A4D-8D9D-D3920ABFC29C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1:52.747" v="2519" actId="20577"/>
        <pc:sldMkLst>
          <pc:docMk/>
          <pc:sldMk cId="1632015914" sldId="377"/>
        </pc:sldMkLst>
        <pc:spChg chg="mod">
          <ac:chgData name="Joshua Gross" userId="7bb6a70e-9d37-46e4-96de-748557707bd0" providerId="ADAL" clId="{C93E949C-B07A-44E3-8F7B-B2BCA3D172D8}" dt="2023-08-24T19:21:52.747" v="2519" actId="20577"/>
          <ac:spMkLst>
            <pc:docMk/>
            <pc:sldMk cId="1632015914" sldId="377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23:42.990" v="2566" actId="12"/>
        <pc:sldMkLst>
          <pc:docMk/>
          <pc:sldMk cId="901903687" sldId="378"/>
        </pc:sldMkLst>
        <pc:spChg chg="mod">
          <ac:chgData name="Joshua Gross" userId="7bb6a70e-9d37-46e4-96de-748557707bd0" providerId="ADAL" clId="{C93E949C-B07A-44E3-8F7B-B2BCA3D172D8}" dt="2023-08-24T19:23:42.990" v="2566" actId="12"/>
          <ac:spMkLst>
            <pc:docMk/>
            <pc:sldMk cId="901903687" sldId="378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23:35.951" v="2554" actId="478"/>
          <ac:graphicFrameMkLst>
            <pc:docMk/>
            <pc:sldMk cId="901903687" sldId="378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24:41.049" v="2749" actId="20577"/>
        <pc:sldMkLst>
          <pc:docMk/>
          <pc:sldMk cId="1704090230" sldId="379"/>
        </pc:sldMkLst>
        <pc:spChg chg="mod">
          <ac:chgData name="Joshua Gross" userId="7bb6a70e-9d37-46e4-96de-748557707bd0" providerId="ADAL" clId="{C93E949C-B07A-44E3-8F7B-B2BCA3D172D8}" dt="2023-08-24T19:24:41.049" v="2749" actId="20577"/>
          <ac:spMkLst>
            <pc:docMk/>
            <pc:sldMk cId="1704090230" sldId="379"/>
            <ac:spMk id="129" creationId="{00000000-0000-0000-0000-000000000000}"/>
          </ac:spMkLst>
        </pc:spChg>
      </pc:sldChg>
      <pc:sldChg chg="addSp delSp modSp add">
        <pc:chgData name="Joshua Gross" userId="7bb6a70e-9d37-46e4-96de-748557707bd0" providerId="ADAL" clId="{C93E949C-B07A-44E3-8F7B-B2BCA3D172D8}" dt="2023-08-24T19:33:54.004" v="3002" actId="2164"/>
        <pc:sldMkLst>
          <pc:docMk/>
          <pc:sldMk cId="1772762265" sldId="380"/>
        </pc:sldMkLst>
        <pc:spChg chg="mod">
          <ac:chgData name="Joshua Gross" userId="7bb6a70e-9d37-46e4-96de-748557707bd0" providerId="ADAL" clId="{C93E949C-B07A-44E3-8F7B-B2BCA3D172D8}" dt="2023-08-24T19:29:21.246" v="2954" actId="20577"/>
          <ac:spMkLst>
            <pc:docMk/>
            <pc:sldMk cId="1772762265" sldId="380"/>
            <ac:spMk id="129" creationId="{00000000-0000-0000-0000-000000000000}"/>
          </ac:spMkLst>
        </pc:spChg>
        <pc:graphicFrameChg chg="add del mod modGraphic">
          <ac:chgData name="Joshua Gross" userId="7bb6a70e-9d37-46e4-96de-748557707bd0" providerId="ADAL" clId="{C93E949C-B07A-44E3-8F7B-B2BCA3D172D8}" dt="2023-08-24T19:31:24.427" v="2979" actId="478"/>
          <ac:graphicFrameMkLst>
            <pc:docMk/>
            <pc:sldMk cId="1772762265" sldId="380"/>
            <ac:graphicFrameMk id="2" creationId="{6B19116C-56F3-49A4-AF81-7FDB6B5D1C9B}"/>
          </ac:graphicFrameMkLst>
        </pc:graphicFrameChg>
        <pc:graphicFrameChg chg="add del mod modGraphic">
          <ac:chgData name="Joshua Gross" userId="7bb6a70e-9d37-46e4-96de-748557707bd0" providerId="ADAL" clId="{C93E949C-B07A-44E3-8F7B-B2BCA3D172D8}" dt="2023-08-24T19:29:19.619" v="2953" actId="478"/>
          <ac:graphicFrameMkLst>
            <pc:docMk/>
            <pc:sldMk cId="1772762265" sldId="380"/>
            <ac:graphicFrameMk id="3" creationId="{84586AB7-97E8-4D37-816F-AEC33747C4C7}"/>
          </ac:graphicFrameMkLst>
        </pc:graphicFrameChg>
        <pc:graphicFrameChg chg="add del mod">
          <ac:chgData name="Joshua Gross" userId="7bb6a70e-9d37-46e4-96de-748557707bd0" providerId="ADAL" clId="{C93E949C-B07A-44E3-8F7B-B2BCA3D172D8}" dt="2023-08-24T19:26:47.434" v="2862" actId="478"/>
          <ac:graphicFrameMkLst>
            <pc:docMk/>
            <pc:sldMk cId="1772762265" sldId="380"/>
            <ac:graphicFrameMk id="5" creationId="{ADA85665-8A2E-4823-A027-7694AD409CDF}"/>
          </ac:graphicFrameMkLst>
        </pc:graphicFrameChg>
        <pc:graphicFrameChg chg="add del">
          <ac:chgData name="Joshua Gross" userId="7bb6a70e-9d37-46e4-96de-748557707bd0" providerId="ADAL" clId="{C93E949C-B07A-44E3-8F7B-B2BCA3D172D8}" dt="2023-08-24T19:31:23.108" v="2978"/>
          <ac:graphicFrameMkLst>
            <pc:docMk/>
            <pc:sldMk cId="1772762265" sldId="380"/>
            <ac:graphicFrameMk id="7" creationId="{41ECDC9A-6A67-4653-8527-0C5D22B11B28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3:54.004" v="3002" actId="2164"/>
          <ac:graphicFrameMkLst>
            <pc:docMk/>
            <pc:sldMk cId="1772762265" sldId="380"/>
            <ac:graphicFrameMk id="8" creationId="{6774E02A-627D-4907-993C-D6363C2065C9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19:34:08.492" v="3004" actId="2164"/>
        <pc:sldMkLst>
          <pc:docMk/>
          <pc:sldMk cId="1466011667" sldId="381"/>
        </pc:sldMkLst>
        <pc:graphicFrameChg chg="del">
          <ac:chgData name="Joshua Gross" userId="7bb6a70e-9d37-46e4-96de-748557707bd0" providerId="ADAL" clId="{C93E949C-B07A-44E3-8F7B-B2BCA3D172D8}" dt="2023-08-24T19:32:00.307" v="2992" actId="478"/>
          <ac:graphicFrameMkLst>
            <pc:docMk/>
            <pc:sldMk cId="1466011667" sldId="381"/>
            <ac:graphicFrameMk id="2" creationId="{6B19116C-56F3-49A4-AF81-7FDB6B5D1C9B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19:34:08.492" v="3004" actId="2164"/>
          <ac:graphicFrameMkLst>
            <pc:docMk/>
            <pc:sldMk cId="1466011667" sldId="381"/>
            <ac:graphicFrameMk id="3" creationId="{84586AB7-97E8-4D37-816F-AEC33747C4C7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2:06.650" v="2997" actId="20577"/>
          <ac:graphicFrameMkLst>
            <pc:docMk/>
            <pc:sldMk cId="1466011667" sldId="381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1:10.434" v="2976" actId="14100"/>
        <pc:sldMkLst>
          <pc:docMk/>
          <pc:sldMk cId="1940843349" sldId="382"/>
        </pc:sldMkLst>
        <pc:graphicFrameChg chg="modGraphic">
          <ac:chgData name="Joshua Gross" userId="7bb6a70e-9d37-46e4-96de-748557707bd0" providerId="ADAL" clId="{C93E949C-B07A-44E3-8F7B-B2BCA3D172D8}" dt="2023-08-24T19:31:10.434" v="2976" actId="14100"/>
          <ac:graphicFrameMkLst>
            <pc:docMk/>
            <pc:sldMk cId="1940843349" sldId="382"/>
            <ac:graphicFrameMk id="2" creationId="{6B19116C-56F3-49A4-AF81-7FDB6B5D1C9B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19:31:50.066" v="2991" actId="20577"/>
        <pc:sldMkLst>
          <pc:docMk/>
          <pc:sldMk cId="2738876823" sldId="383"/>
        </pc:sldMkLst>
        <pc:graphicFrameChg chg="del modGraphic">
          <ac:chgData name="Joshua Gross" userId="7bb6a70e-9d37-46e4-96de-748557707bd0" providerId="ADAL" clId="{C93E949C-B07A-44E3-8F7B-B2BCA3D172D8}" dt="2023-08-24T19:31:41.867" v="2986" actId="478"/>
          <ac:graphicFrameMkLst>
            <pc:docMk/>
            <pc:sldMk cId="2738876823" sldId="383"/>
            <ac:graphicFrameMk id="2" creationId="{6B19116C-56F3-49A4-AF81-7FDB6B5D1C9B}"/>
          </ac:graphicFrameMkLst>
        </pc:graphicFrameChg>
        <pc:graphicFrameChg chg="add modGraphic">
          <ac:chgData name="Joshua Gross" userId="7bb6a70e-9d37-46e4-96de-748557707bd0" providerId="ADAL" clId="{C93E949C-B07A-44E3-8F7B-B2BCA3D172D8}" dt="2023-08-24T19:31:50.066" v="2991" actId="20577"/>
          <ac:graphicFrameMkLst>
            <pc:docMk/>
            <pc:sldMk cId="2738876823" sldId="383"/>
            <ac:graphicFrameMk id="5" creationId="{BF5B0C01-322F-427F-A4E1-D52C1051F30E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9:33:39.637" v="2998"/>
        <pc:sldMkLst>
          <pc:docMk/>
          <pc:sldMk cId="1685589016" sldId="384"/>
        </pc:sldMkLst>
      </pc:sldChg>
      <pc:sldChg chg="add">
        <pc:chgData name="Joshua Gross" userId="7bb6a70e-9d37-46e4-96de-748557707bd0" providerId="ADAL" clId="{C93E949C-B07A-44E3-8F7B-B2BCA3D172D8}" dt="2023-08-24T19:33:50.420" v="3000"/>
        <pc:sldMkLst>
          <pc:docMk/>
          <pc:sldMk cId="839426583" sldId="385"/>
        </pc:sldMkLst>
      </pc:sldChg>
      <pc:sldChg chg="modSp add">
        <pc:chgData name="Joshua Gross" userId="7bb6a70e-9d37-46e4-96de-748557707bd0" providerId="ADAL" clId="{C93E949C-B07A-44E3-8F7B-B2BCA3D172D8}" dt="2023-08-24T19:33:56.243" v="3003" actId="2164"/>
        <pc:sldMkLst>
          <pc:docMk/>
          <pc:sldMk cId="3675875700" sldId="386"/>
        </pc:sldMkLst>
        <pc:graphicFrameChg chg="modGraphic">
          <ac:chgData name="Joshua Gross" userId="7bb6a70e-9d37-46e4-96de-748557707bd0" providerId="ADAL" clId="{C93E949C-B07A-44E3-8F7B-B2BCA3D172D8}" dt="2023-08-24T19:33:56.243" v="3003" actId="2164"/>
          <ac:graphicFrameMkLst>
            <pc:docMk/>
            <pc:sldMk cId="3675875700" sldId="386"/>
            <ac:graphicFrameMk id="8" creationId="{6774E02A-627D-4907-993C-D6363C2065C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29.306" v="3009" actId="20577"/>
        <pc:sldMkLst>
          <pc:docMk/>
          <pc:sldMk cId="69125440" sldId="387"/>
        </pc:sldMkLst>
        <pc:graphicFrameChg chg="modGraphic">
          <ac:chgData name="Joshua Gross" userId="7bb6a70e-9d37-46e4-96de-748557707bd0" providerId="ADAL" clId="{C93E949C-B07A-44E3-8F7B-B2BCA3D172D8}" dt="2023-08-24T19:34:29.306" v="3009" actId="20577"/>
          <ac:graphicFrameMkLst>
            <pc:docMk/>
            <pc:sldMk cId="69125440" sldId="387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40.066" v="3014" actId="20577"/>
        <pc:sldMkLst>
          <pc:docMk/>
          <pc:sldMk cId="2898834036" sldId="388"/>
        </pc:sldMkLst>
        <pc:graphicFrameChg chg="modGraphic">
          <ac:chgData name="Joshua Gross" userId="7bb6a70e-9d37-46e4-96de-748557707bd0" providerId="ADAL" clId="{C93E949C-B07A-44E3-8F7B-B2BCA3D172D8}" dt="2023-08-24T19:34:40.066" v="3014" actId="20577"/>
          <ac:graphicFrameMkLst>
            <pc:docMk/>
            <pc:sldMk cId="2898834036" sldId="388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4:59.282" v="3019" actId="20577"/>
        <pc:sldMkLst>
          <pc:docMk/>
          <pc:sldMk cId="2228370233" sldId="389"/>
        </pc:sldMkLst>
        <pc:graphicFrameChg chg="modGraphic">
          <ac:chgData name="Joshua Gross" userId="7bb6a70e-9d37-46e4-96de-748557707bd0" providerId="ADAL" clId="{C93E949C-B07A-44E3-8F7B-B2BCA3D172D8}" dt="2023-08-24T19:34:59.282" v="3019" actId="20577"/>
          <ac:graphicFrameMkLst>
            <pc:docMk/>
            <pc:sldMk cId="2228370233" sldId="389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5:10.466" v="3024" actId="20577"/>
        <pc:sldMkLst>
          <pc:docMk/>
          <pc:sldMk cId="947827926" sldId="390"/>
        </pc:sldMkLst>
        <pc:graphicFrameChg chg="modGraphic">
          <ac:chgData name="Joshua Gross" userId="7bb6a70e-9d37-46e4-96de-748557707bd0" providerId="ADAL" clId="{C93E949C-B07A-44E3-8F7B-B2BCA3D172D8}" dt="2023-08-24T19:35:10.466" v="3024" actId="20577"/>
          <ac:graphicFrameMkLst>
            <pc:docMk/>
            <pc:sldMk cId="947827926" sldId="390"/>
            <ac:graphicFrameMk id="3" creationId="{84586AB7-97E8-4D37-816F-AEC33747C4C7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36:07.937" v="3029" actId="207"/>
        <pc:sldMkLst>
          <pc:docMk/>
          <pc:sldMk cId="274581427" sldId="391"/>
        </pc:sldMkLst>
        <pc:graphicFrameChg chg="modGraphic">
          <ac:chgData name="Joshua Gross" userId="7bb6a70e-9d37-46e4-96de-748557707bd0" providerId="ADAL" clId="{C93E949C-B07A-44E3-8F7B-B2BCA3D172D8}" dt="2023-08-24T19:36:07.937" v="3029" actId="207"/>
          <ac:graphicFrameMkLst>
            <pc:docMk/>
            <pc:sldMk cId="274581427" sldId="391"/>
            <ac:graphicFrameMk id="3" creationId="{84586AB7-97E8-4D37-816F-AEC33747C4C7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19:36:02.761" v="3028" actId="207"/>
          <ac:graphicFrameMkLst>
            <pc:docMk/>
            <pc:sldMk cId="274581427" sldId="391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9:41:39.697" v="3512"/>
        <pc:sldMkLst>
          <pc:docMk/>
          <pc:sldMk cId="2378074675" sldId="392"/>
        </pc:sldMkLst>
        <pc:spChg chg="mod">
          <ac:chgData name="Joshua Gross" userId="7bb6a70e-9d37-46e4-96de-748557707bd0" providerId="ADAL" clId="{C93E949C-B07A-44E3-8F7B-B2BCA3D172D8}" dt="2023-08-24T19:41:39.697" v="3512"/>
          <ac:spMkLst>
            <pc:docMk/>
            <pc:sldMk cId="2378074675" sldId="392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42:48.707" v="3664" actId="403"/>
        <pc:sldMkLst>
          <pc:docMk/>
          <pc:sldMk cId="3702915987" sldId="393"/>
        </pc:sldMkLst>
        <pc:spChg chg="mod">
          <ac:chgData name="Joshua Gross" userId="7bb6a70e-9d37-46e4-96de-748557707bd0" providerId="ADAL" clId="{C93E949C-B07A-44E3-8F7B-B2BCA3D172D8}" dt="2023-08-24T19:42:48.707" v="3664" actId="403"/>
          <ac:spMkLst>
            <pc:docMk/>
            <pc:sldMk cId="3702915987" sldId="393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38:31.763" v="3179" actId="478"/>
          <ac:graphicFrameMkLst>
            <pc:docMk/>
            <pc:sldMk cId="3702915987" sldId="393"/>
            <ac:graphicFrameMk id="3" creationId="{84586AB7-97E8-4D37-816F-AEC33747C4C7}"/>
          </ac:graphicFrameMkLst>
        </pc:graphicFrameChg>
        <pc:graphicFrameChg chg="del">
          <ac:chgData name="Joshua Gross" userId="7bb6a70e-9d37-46e4-96de-748557707bd0" providerId="ADAL" clId="{C93E949C-B07A-44E3-8F7B-B2BCA3D172D8}" dt="2023-08-24T19:38:30.770" v="3178" actId="478"/>
          <ac:graphicFrameMkLst>
            <pc:docMk/>
            <pc:sldMk cId="3702915987" sldId="393"/>
            <ac:graphicFrameMk id="6" creationId="{2CFBE359-7FCE-4F8E-90E3-949BD8EBF94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59.359" v="4639" actId="20577"/>
        <pc:sldMkLst>
          <pc:docMk/>
          <pc:sldMk cId="544385159" sldId="394"/>
        </pc:sldMkLst>
        <pc:spChg chg="mod">
          <ac:chgData name="Joshua Gross" userId="7bb6a70e-9d37-46e4-96de-748557707bd0" providerId="ADAL" clId="{C93E949C-B07A-44E3-8F7B-B2BCA3D172D8}" dt="2023-08-24T20:47:59.359" v="4639" actId="20577"/>
          <ac:spMkLst>
            <pc:docMk/>
            <pc:sldMk cId="544385159" sldId="394"/>
            <ac:spMk id="129" creationId="{00000000-0000-0000-0000-000000000000}"/>
          </ac:spMkLst>
        </pc:spChg>
      </pc:sldChg>
      <pc:sldChg chg="modSp add del">
        <pc:chgData name="Joshua Gross" userId="7bb6a70e-9d37-46e4-96de-748557707bd0" providerId="ADAL" clId="{C93E949C-B07A-44E3-8F7B-B2BCA3D172D8}" dt="2023-08-24T20:42:36.661" v="4530" actId="2696"/>
        <pc:sldMkLst>
          <pc:docMk/>
          <pc:sldMk cId="621310198" sldId="395"/>
        </pc:sldMkLst>
        <pc:spChg chg="mod">
          <ac:chgData name="Joshua Gross" userId="7bb6a70e-9d37-46e4-96de-748557707bd0" providerId="ADAL" clId="{C93E949C-B07A-44E3-8F7B-B2BCA3D172D8}" dt="2023-08-24T19:45:35.426" v="3758" actId="20577"/>
          <ac:spMkLst>
            <pc:docMk/>
            <pc:sldMk cId="621310198" sldId="395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19:51:13.811" v="3968" actId="20577"/>
        <pc:sldMkLst>
          <pc:docMk/>
          <pc:sldMk cId="2776133382" sldId="396"/>
        </pc:sldMkLst>
        <pc:spChg chg="mod">
          <ac:chgData name="Joshua Gross" userId="7bb6a70e-9d37-46e4-96de-748557707bd0" providerId="ADAL" clId="{C93E949C-B07A-44E3-8F7B-B2BCA3D172D8}" dt="2023-08-24T19:51:13.811" v="3968" actId="20577"/>
          <ac:spMkLst>
            <pc:docMk/>
            <pc:sldMk cId="2776133382" sldId="396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19:47:13.019" v="3760" actId="478"/>
          <ac:graphicFrameMkLst>
            <pc:docMk/>
            <pc:sldMk cId="2776133382" sldId="396"/>
            <ac:graphicFrameMk id="2" creationId="{2EEAC070-88BB-4228-97CB-C0B46B140214}"/>
          </ac:graphicFrameMkLst>
        </pc:graphicFrameChg>
      </pc:sldChg>
      <pc:sldChg chg="addSp delSp modSp add">
        <pc:chgData name="Joshua Gross" userId="7bb6a70e-9d37-46e4-96de-748557707bd0" providerId="ADAL" clId="{C93E949C-B07A-44E3-8F7B-B2BCA3D172D8}" dt="2023-08-24T20:02:40.384" v="4343" actId="20577"/>
        <pc:sldMkLst>
          <pc:docMk/>
          <pc:sldMk cId="1553903963" sldId="397"/>
        </pc:sldMkLst>
        <pc:spChg chg="mod">
          <ac:chgData name="Joshua Gross" userId="7bb6a70e-9d37-46e4-96de-748557707bd0" providerId="ADAL" clId="{C93E949C-B07A-44E3-8F7B-B2BCA3D172D8}" dt="2023-08-24T20:02:40.384" v="4343" actId="20577"/>
          <ac:spMkLst>
            <pc:docMk/>
            <pc:sldMk cId="1553903963" sldId="397"/>
            <ac:spMk id="129" creationId="{00000000-0000-0000-0000-000000000000}"/>
          </ac:spMkLst>
        </pc:spChg>
        <pc:graphicFrameChg chg="add del mod">
          <ac:chgData name="Joshua Gross" userId="7bb6a70e-9d37-46e4-96de-748557707bd0" providerId="ADAL" clId="{C93E949C-B07A-44E3-8F7B-B2BCA3D172D8}" dt="2023-08-24T19:51:54.490" v="3975" actId="478"/>
          <ac:graphicFrameMkLst>
            <pc:docMk/>
            <pc:sldMk cId="1553903963" sldId="397"/>
            <ac:graphicFrameMk id="2" creationId="{AEC63312-6857-4531-8A26-68BFDA2CF5E1}"/>
          </ac:graphicFrameMkLst>
        </pc:graphicFrameChg>
        <pc:graphicFrameChg chg="add del mod modGraphic">
          <ac:chgData name="Joshua Gross" userId="7bb6a70e-9d37-46e4-96de-748557707bd0" providerId="ADAL" clId="{C93E949C-B07A-44E3-8F7B-B2BCA3D172D8}" dt="2023-08-24T20:02:37.316" v="4342" actId="478"/>
          <ac:graphicFrameMkLst>
            <pc:docMk/>
            <pc:sldMk cId="1553903963" sldId="397"/>
            <ac:graphicFrameMk id="3" creationId="{63EFB93B-C2DC-4F94-B3A7-A3B3ABF9835D}"/>
          </ac:graphicFrameMkLst>
        </pc:graphicFrameChg>
      </pc:sldChg>
      <pc:sldChg chg="modSp add del">
        <pc:chgData name="Joshua Gross" userId="7bb6a70e-9d37-46e4-96de-748557707bd0" providerId="ADAL" clId="{C93E949C-B07A-44E3-8F7B-B2BCA3D172D8}" dt="2023-08-24T19:51:19.402" v="3970" actId="2696"/>
        <pc:sldMkLst>
          <pc:docMk/>
          <pc:sldMk cId="3027823035" sldId="397"/>
        </pc:sldMkLst>
        <pc:spChg chg="mod">
          <ac:chgData name="Joshua Gross" userId="7bb6a70e-9d37-46e4-96de-748557707bd0" providerId="ADAL" clId="{C93E949C-B07A-44E3-8F7B-B2BCA3D172D8}" dt="2023-08-24T19:51:18.211" v="3969"/>
          <ac:spMkLst>
            <pc:docMk/>
            <pc:sldMk cId="3027823035" sldId="39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20:03:29.205" v="4350" actId="2164"/>
        <pc:sldMkLst>
          <pc:docMk/>
          <pc:sldMk cId="2578071607" sldId="398"/>
        </pc:sldMkLst>
        <pc:graphicFrameChg chg="modGraphic">
          <ac:chgData name="Joshua Gross" userId="7bb6a70e-9d37-46e4-96de-748557707bd0" providerId="ADAL" clId="{C93E949C-B07A-44E3-8F7B-B2BCA3D172D8}" dt="2023-08-24T20:03:29.205" v="4350" actId="2164"/>
          <ac:graphicFrameMkLst>
            <pc:docMk/>
            <pc:sldMk cId="2578071607" sldId="398"/>
            <ac:graphicFrameMk id="3" creationId="{63EFB93B-C2DC-4F94-B3A7-A3B3ABF9835D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02:01.110" v="4333"/>
        <pc:sldMkLst>
          <pc:docMk/>
          <pc:sldMk cId="2749279097" sldId="399"/>
        </pc:sldMkLst>
      </pc:sldChg>
      <pc:sldChg chg="modSp add">
        <pc:chgData name="Joshua Gross" userId="7bb6a70e-9d37-46e4-96de-748557707bd0" providerId="ADAL" clId="{C93E949C-B07A-44E3-8F7B-B2BCA3D172D8}" dt="2023-08-24T20:03:03.411" v="4347" actId="14734"/>
        <pc:sldMkLst>
          <pc:docMk/>
          <pc:sldMk cId="3973689782" sldId="400"/>
        </pc:sldMkLst>
        <pc:graphicFrameChg chg="mod modGraphic">
          <ac:chgData name="Joshua Gross" userId="7bb6a70e-9d37-46e4-96de-748557707bd0" providerId="ADAL" clId="{C93E949C-B07A-44E3-8F7B-B2BCA3D172D8}" dt="2023-08-24T20:03:03.411" v="4347" actId="14734"/>
          <ac:graphicFrameMkLst>
            <pc:docMk/>
            <pc:sldMk cId="3973689782" sldId="400"/>
            <ac:graphicFrameMk id="3" creationId="{63EFB93B-C2DC-4F94-B3A7-A3B3ABF9835D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03:23.351" v="4348"/>
        <pc:sldMkLst>
          <pc:docMk/>
          <pc:sldMk cId="1149621507" sldId="401"/>
        </pc:sldMkLst>
      </pc:sldChg>
      <pc:sldChg chg="modSp add">
        <pc:chgData name="Joshua Gross" userId="7bb6a70e-9d37-46e4-96de-748557707bd0" providerId="ADAL" clId="{C93E949C-B07A-44E3-8F7B-B2BCA3D172D8}" dt="2023-08-24T20:03:38.780" v="4355" actId="20577"/>
        <pc:sldMkLst>
          <pc:docMk/>
          <pc:sldMk cId="2941916485" sldId="402"/>
        </pc:sldMkLst>
        <pc:graphicFrameChg chg="modGraphic">
          <ac:chgData name="Joshua Gross" userId="7bb6a70e-9d37-46e4-96de-748557707bd0" providerId="ADAL" clId="{C93E949C-B07A-44E3-8F7B-B2BCA3D172D8}" dt="2023-08-24T20:03:38.780" v="4355" actId="20577"/>
          <ac:graphicFrameMkLst>
            <pc:docMk/>
            <pc:sldMk cId="2941916485" sldId="402"/>
            <ac:graphicFrameMk id="3" creationId="{63EFB93B-C2DC-4F94-B3A7-A3B3ABF9835D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03:56.892" v="4360" actId="20577"/>
        <pc:sldMkLst>
          <pc:docMk/>
          <pc:sldMk cId="204667981" sldId="403"/>
        </pc:sldMkLst>
        <pc:graphicFrameChg chg="modGraphic">
          <ac:chgData name="Joshua Gross" userId="7bb6a70e-9d37-46e4-96de-748557707bd0" providerId="ADAL" clId="{C93E949C-B07A-44E3-8F7B-B2BCA3D172D8}" dt="2023-08-24T20:03:56.892" v="4360" actId="20577"/>
          <ac:graphicFrameMkLst>
            <pc:docMk/>
            <pc:sldMk cId="204667981" sldId="403"/>
            <ac:graphicFrameMk id="3" creationId="{63EFB93B-C2DC-4F94-B3A7-A3B3ABF9835D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4T20:05:38.556" v="4516" actId="20577"/>
        <pc:sldMkLst>
          <pc:docMk/>
          <pc:sldMk cId="2611398626" sldId="404"/>
        </pc:sldMkLst>
        <pc:spChg chg="mod">
          <ac:chgData name="Joshua Gross" userId="7bb6a70e-9d37-46e4-96de-748557707bd0" providerId="ADAL" clId="{C93E949C-B07A-44E3-8F7B-B2BCA3D172D8}" dt="2023-08-24T20:05:38.556" v="4516" actId="20577"/>
          <ac:spMkLst>
            <pc:docMk/>
            <pc:sldMk cId="2611398626" sldId="404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4T20:04:13.717" v="4362" actId="478"/>
          <ac:graphicFrameMkLst>
            <pc:docMk/>
            <pc:sldMk cId="2611398626" sldId="404"/>
            <ac:graphicFrameMk id="3" creationId="{63EFB93B-C2DC-4F94-B3A7-A3B3ABF9835D}"/>
          </ac:graphicFrameMkLst>
        </pc:graphicFrameChg>
      </pc:sldChg>
      <pc:sldChg chg="add del">
        <pc:chgData name="Joshua Gross" userId="7bb6a70e-9d37-46e4-96de-748557707bd0" providerId="ADAL" clId="{C93E949C-B07A-44E3-8F7B-B2BCA3D172D8}" dt="2023-08-24T20:48:47.160" v="4659" actId="2696"/>
        <pc:sldMkLst>
          <pc:docMk/>
          <pc:sldMk cId="3553209001" sldId="405"/>
        </pc:sldMkLst>
      </pc:sldChg>
      <pc:sldChg chg="addSp delSp modSp add">
        <pc:chgData name="Joshua Gross" userId="7bb6a70e-9d37-46e4-96de-748557707bd0" providerId="ADAL" clId="{C93E949C-B07A-44E3-8F7B-B2BCA3D172D8}" dt="2023-08-24T20:47:29.063" v="4614" actId="20577"/>
        <pc:sldMkLst>
          <pc:docMk/>
          <pc:sldMk cId="2774124948" sldId="406"/>
        </pc:sldMkLst>
        <pc:spChg chg="mod">
          <ac:chgData name="Joshua Gross" userId="7bb6a70e-9d37-46e4-96de-748557707bd0" providerId="ADAL" clId="{C93E949C-B07A-44E3-8F7B-B2BCA3D172D8}" dt="2023-08-24T20:47:29.063" v="4614" actId="20577"/>
          <ac:spMkLst>
            <pc:docMk/>
            <pc:sldMk cId="2774124948" sldId="406"/>
            <ac:spMk id="129" creationId="{00000000-0000-0000-0000-000000000000}"/>
          </ac:spMkLst>
        </pc:spChg>
        <pc:graphicFrameChg chg="add del mod modGraphic">
          <ac:chgData name="Joshua Gross" userId="7bb6a70e-9d37-46e4-96de-748557707bd0" providerId="ADAL" clId="{C93E949C-B07A-44E3-8F7B-B2BCA3D172D8}" dt="2023-08-24T20:45:26.584" v="4574" actId="478"/>
          <ac:graphicFrameMkLst>
            <pc:docMk/>
            <pc:sldMk cId="2774124948" sldId="406"/>
            <ac:graphicFrameMk id="4" creationId="{E81B471B-6E7F-43A9-BCED-5B813211765E}"/>
          </ac:graphicFrameMkLst>
        </pc:graphicFrameChg>
        <pc:graphicFrameChg chg="add mod modGraphic">
          <ac:chgData name="Joshua Gross" userId="7bb6a70e-9d37-46e4-96de-748557707bd0" providerId="ADAL" clId="{C93E949C-B07A-44E3-8F7B-B2BCA3D172D8}" dt="2023-08-24T20:45:36.281" v="4576" actId="2164"/>
          <ac:graphicFrameMkLst>
            <pc:docMk/>
            <pc:sldMk cId="2774124948" sldId="406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42.823" v="4623" actId="20577"/>
        <pc:sldMkLst>
          <pc:docMk/>
          <pc:sldMk cId="1217677926" sldId="407"/>
        </pc:sldMkLst>
        <pc:spChg chg="mod">
          <ac:chgData name="Joshua Gross" userId="7bb6a70e-9d37-46e4-96de-748557707bd0" providerId="ADAL" clId="{C93E949C-B07A-44E3-8F7B-B2BCA3D172D8}" dt="2023-08-24T20:47:42.823" v="4623" actId="20577"/>
          <ac:spMkLst>
            <pc:docMk/>
            <pc:sldMk cId="1217677926" sldId="407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21.041" v="4592" actId="2164"/>
          <ac:graphicFrameMkLst>
            <pc:docMk/>
            <pc:sldMk cId="1217677926" sldId="407"/>
            <ac:graphicFrameMk id="4" creationId="{E81B471B-6E7F-43A9-BCED-5B813211765E}"/>
          </ac:graphicFrameMkLst>
        </pc:graphicFrameChg>
        <pc:graphicFrameChg chg="modGraphic">
          <ac:chgData name="Joshua Gross" userId="7bb6a70e-9d37-46e4-96de-748557707bd0" providerId="ADAL" clId="{C93E949C-B07A-44E3-8F7B-B2BCA3D172D8}" dt="2023-08-24T20:46:13.087" v="4590" actId="207"/>
          <ac:graphicFrameMkLst>
            <pc:docMk/>
            <pc:sldMk cId="1217677926" sldId="407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33.911" v="4617" actId="20577"/>
        <pc:sldMkLst>
          <pc:docMk/>
          <pc:sldMk cId="2668677324" sldId="408"/>
        </pc:sldMkLst>
        <pc:spChg chg="mod">
          <ac:chgData name="Joshua Gross" userId="7bb6a70e-9d37-46e4-96de-748557707bd0" providerId="ADAL" clId="{C93E949C-B07A-44E3-8F7B-B2BCA3D172D8}" dt="2023-08-24T20:47:33.911" v="4617" actId="20577"/>
          <ac:spMkLst>
            <pc:docMk/>
            <pc:sldMk cId="2668677324" sldId="408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5:47.887" v="4581" actId="20577"/>
          <ac:graphicFrameMkLst>
            <pc:docMk/>
            <pc:sldMk cId="2668677324" sldId="408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7:38.599" v="4620" actId="20577"/>
        <pc:sldMkLst>
          <pc:docMk/>
          <pc:sldMk cId="931833601" sldId="409"/>
        </pc:sldMkLst>
        <pc:spChg chg="mod">
          <ac:chgData name="Joshua Gross" userId="7bb6a70e-9d37-46e4-96de-748557707bd0" providerId="ADAL" clId="{C93E949C-B07A-44E3-8F7B-B2BCA3D172D8}" dt="2023-08-24T20:47:38.599" v="4620" actId="20577"/>
          <ac:spMkLst>
            <pc:docMk/>
            <pc:sldMk cId="931833601" sldId="409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5:58.718" v="4586" actId="20577"/>
          <ac:graphicFrameMkLst>
            <pc:docMk/>
            <pc:sldMk cId="931833601" sldId="409"/>
            <ac:graphicFrameMk id="5" creationId="{4347CCE5-ED86-4381-BCA3-DBA4CC2F60B9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52.783" v="4663" actId="20577"/>
        <pc:sldMkLst>
          <pc:docMk/>
          <pc:sldMk cId="3770023908" sldId="410"/>
        </pc:sldMkLst>
        <pc:spChg chg="mod">
          <ac:chgData name="Joshua Gross" userId="7bb6a70e-9d37-46e4-96de-748557707bd0" providerId="ADAL" clId="{C93E949C-B07A-44E3-8F7B-B2BCA3D172D8}" dt="2023-08-24T20:48:52.783" v="4663" actId="20577"/>
          <ac:spMkLst>
            <pc:docMk/>
            <pc:sldMk cId="3770023908" sldId="41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20:48:09.863" v="4642" actId="20577"/>
        <pc:sldMkLst>
          <pc:docMk/>
          <pc:sldMk cId="2509930431" sldId="411"/>
        </pc:sldMkLst>
        <pc:spChg chg="mod">
          <ac:chgData name="Joshua Gross" userId="7bb6a70e-9d37-46e4-96de-748557707bd0" providerId="ADAL" clId="{C93E949C-B07A-44E3-8F7B-B2BCA3D172D8}" dt="2023-08-24T20:48:09.863" v="4642" actId="20577"/>
          <ac:spMkLst>
            <pc:docMk/>
            <pc:sldMk cId="2509930431" sldId="411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30.814" v="4597" actId="20577"/>
          <ac:graphicFrameMkLst>
            <pc:docMk/>
            <pc:sldMk cId="2509930431" sldId="411"/>
            <ac:graphicFrameMk id="4" creationId="{E81B471B-6E7F-43A9-BCED-5B813211765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12.998" v="4644" actId="5793"/>
        <pc:sldMkLst>
          <pc:docMk/>
          <pc:sldMk cId="748977955" sldId="412"/>
        </pc:sldMkLst>
        <pc:spChg chg="mod">
          <ac:chgData name="Joshua Gross" userId="7bb6a70e-9d37-46e4-96de-748557707bd0" providerId="ADAL" clId="{C93E949C-B07A-44E3-8F7B-B2BCA3D172D8}" dt="2023-08-24T20:48:12.998" v="4644" actId="5793"/>
          <ac:spMkLst>
            <pc:docMk/>
            <pc:sldMk cId="748977955" sldId="412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39.223" v="4602" actId="20577"/>
          <ac:graphicFrameMkLst>
            <pc:docMk/>
            <pc:sldMk cId="748977955" sldId="412"/>
            <ac:graphicFrameMk id="4" creationId="{E81B471B-6E7F-43A9-BCED-5B813211765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20:48:16.063" v="4646" actId="5793"/>
        <pc:sldMkLst>
          <pc:docMk/>
          <pc:sldMk cId="1069191254" sldId="413"/>
        </pc:sldMkLst>
        <pc:spChg chg="mod">
          <ac:chgData name="Joshua Gross" userId="7bb6a70e-9d37-46e4-96de-748557707bd0" providerId="ADAL" clId="{C93E949C-B07A-44E3-8F7B-B2BCA3D172D8}" dt="2023-08-24T20:48:16.063" v="4646" actId="5793"/>
          <ac:spMkLst>
            <pc:docMk/>
            <pc:sldMk cId="1069191254" sldId="413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20:46:59.582" v="4608" actId="20577"/>
          <ac:graphicFrameMkLst>
            <pc:docMk/>
            <pc:sldMk cId="1069191254" sldId="413"/>
            <ac:graphicFrameMk id="4" creationId="{E81B471B-6E7F-43A9-BCED-5B813211765E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20:48:48.490" v="4660"/>
        <pc:sldMkLst>
          <pc:docMk/>
          <pc:sldMk cId="1272000965" sldId="414"/>
        </pc:sldMkLst>
      </pc:sldChg>
      <pc:sldChg chg="modSp add">
        <pc:chgData name="Joshua Gross" userId="7bb6a70e-9d37-46e4-96de-748557707bd0" providerId="ADAL" clId="{C93E949C-B07A-44E3-8F7B-B2BCA3D172D8}" dt="2023-08-24T20:51:20.022" v="4723" actId="2710"/>
        <pc:sldMkLst>
          <pc:docMk/>
          <pc:sldMk cId="2897472753" sldId="415"/>
        </pc:sldMkLst>
        <pc:spChg chg="mod">
          <ac:chgData name="Joshua Gross" userId="7bb6a70e-9d37-46e4-96de-748557707bd0" providerId="ADAL" clId="{C93E949C-B07A-44E3-8F7B-B2BCA3D172D8}" dt="2023-08-24T20:51:20.022" v="4723" actId="2710"/>
          <ac:spMkLst>
            <pc:docMk/>
            <pc:sldMk cId="2897472753" sldId="415"/>
            <ac:spMk id="129" creationId="{00000000-0000-0000-0000-000000000000}"/>
          </ac:spMkLst>
        </pc:spChg>
      </pc:sldChg>
      <pc:sldChg chg="delSp modSp add">
        <pc:chgData name="Joshua Gross" userId="7bb6a70e-9d37-46e4-96de-748557707bd0" providerId="ADAL" clId="{C93E949C-B07A-44E3-8F7B-B2BCA3D172D8}" dt="2023-08-24T20:53:03.357" v="4948" actId="20577"/>
        <pc:sldMkLst>
          <pc:docMk/>
          <pc:sldMk cId="3493935475" sldId="416"/>
        </pc:sldMkLst>
        <pc:spChg chg="mod">
          <ac:chgData name="Joshua Gross" userId="7bb6a70e-9d37-46e4-96de-748557707bd0" providerId="ADAL" clId="{C93E949C-B07A-44E3-8F7B-B2BCA3D172D8}" dt="2023-08-24T20:53:03.357" v="4948" actId="20577"/>
          <ac:spMkLst>
            <pc:docMk/>
            <pc:sldMk cId="3493935475" sldId="416"/>
            <ac:spMk id="129" creationId="{00000000-0000-0000-0000-000000000000}"/>
          </ac:spMkLst>
        </pc:spChg>
        <pc:graphicFrameChg chg="del modGraphic">
          <ac:chgData name="Joshua Gross" userId="7bb6a70e-9d37-46e4-96de-748557707bd0" providerId="ADAL" clId="{C93E949C-B07A-44E3-8F7B-B2BCA3D172D8}" dt="2023-08-24T20:51:45.655" v="4726" actId="478"/>
          <ac:graphicFrameMkLst>
            <pc:docMk/>
            <pc:sldMk cId="3493935475" sldId="416"/>
            <ac:graphicFrameMk id="4" creationId="{E81B471B-6E7F-43A9-BCED-5B813211765E}"/>
          </ac:graphicFrameMkLst>
        </pc:graphicFrameChg>
        <pc:graphicFrameChg chg="del">
          <ac:chgData name="Joshua Gross" userId="7bb6a70e-9d37-46e4-96de-748557707bd0" providerId="ADAL" clId="{C93E949C-B07A-44E3-8F7B-B2BCA3D172D8}" dt="2023-08-24T20:51:47.191" v="4727" actId="478"/>
          <ac:graphicFrameMkLst>
            <pc:docMk/>
            <pc:sldMk cId="3493935475" sldId="416"/>
            <ac:graphicFrameMk id="5" creationId="{4347CCE5-ED86-4381-BCA3-DBA4CC2F60B9}"/>
          </ac:graphicFrameMkLst>
        </pc:graphicFrameChg>
      </pc:sldChg>
      <pc:sldChg chg="addSp modSp add">
        <pc:chgData name="Joshua Gross" userId="7bb6a70e-9d37-46e4-96de-748557707bd0" providerId="ADAL" clId="{C93E949C-B07A-44E3-8F7B-B2BCA3D172D8}" dt="2023-08-25T16:08:13.399" v="4985" actId="20577"/>
        <pc:sldMkLst>
          <pc:docMk/>
          <pc:sldMk cId="2329523328" sldId="417"/>
        </pc:sldMkLst>
        <pc:spChg chg="mod">
          <ac:chgData name="Joshua Gross" userId="7bb6a70e-9d37-46e4-96de-748557707bd0" providerId="ADAL" clId="{C93E949C-B07A-44E3-8F7B-B2BCA3D172D8}" dt="2023-08-25T16:07:03.855" v="4950" actId="20577"/>
          <ac:spMkLst>
            <pc:docMk/>
            <pc:sldMk cId="2329523328" sldId="417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5T16:08:13.399" v="4985" actId="20577"/>
          <ac:graphicFrameMkLst>
            <pc:docMk/>
            <pc:sldMk cId="2329523328" sldId="417"/>
            <ac:graphicFrameMk id="2" creationId="{500D1B6B-2769-47DE-808B-0CA1C02E15E2}"/>
          </ac:graphicFrameMkLst>
        </pc:graphicFrameChg>
      </pc:sldChg>
      <pc:sldChg chg="add">
        <pc:chgData name="Joshua Gross" userId="7bb6a70e-9d37-46e4-96de-748557707bd0" providerId="ADAL" clId="{C93E949C-B07A-44E3-8F7B-B2BCA3D172D8}" dt="2023-08-25T16:07:48.833" v="4979"/>
        <pc:sldMkLst>
          <pc:docMk/>
          <pc:sldMk cId="4267318727" sldId="418"/>
        </pc:sldMkLst>
      </pc:sldChg>
      <pc:sldChg chg="add">
        <pc:chgData name="Joshua Gross" userId="7bb6a70e-9d37-46e4-96de-748557707bd0" providerId="ADAL" clId="{C93E949C-B07A-44E3-8F7B-B2BCA3D172D8}" dt="2023-08-25T16:07:52.936" v="4981"/>
        <pc:sldMkLst>
          <pc:docMk/>
          <pc:sldMk cId="832051839" sldId="419"/>
        </pc:sldMkLst>
      </pc:sldChg>
      <pc:sldChg chg="add">
        <pc:chgData name="Joshua Gross" userId="7bb6a70e-9d37-46e4-96de-748557707bd0" providerId="ADAL" clId="{C93E949C-B07A-44E3-8F7B-B2BCA3D172D8}" dt="2023-08-25T16:08:10.905" v="4983"/>
        <pc:sldMkLst>
          <pc:docMk/>
          <pc:sldMk cId="2928119997" sldId="420"/>
        </pc:sldMkLst>
      </pc:sldChg>
      <pc:sldChg chg="addSp modSp add ord">
        <pc:chgData name="Joshua Gross" userId="7bb6a70e-9d37-46e4-96de-748557707bd0" providerId="ADAL" clId="{C93E949C-B07A-44E3-8F7B-B2BCA3D172D8}" dt="2023-08-25T16:08:47.916" v="5000"/>
        <pc:sldMkLst>
          <pc:docMk/>
          <pc:sldMk cId="417077260" sldId="421"/>
        </pc:sldMkLst>
        <pc:spChg chg="mod">
          <ac:chgData name="Joshua Gross" userId="7bb6a70e-9d37-46e4-96de-748557707bd0" providerId="ADAL" clId="{C93E949C-B07A-44E3-8F7B-B2BCA3D172D8}" dt="2023-08-25T16:08:21.939" v="4988" actId="20577"/>
          <ac:spMkLst>
            <pc:docMk/>
            <pc:sldMk cId="417077260" sldId="421"/>
            <ac:spMk id="129" creationId="{00000000-0000-0000-0000-000000000000}"/>
          </ac:spMkLst>
        </pc:spChg>
        <pc:graphicFrameChg chg="add modGraphic">
          <ac:chgData name="Joshua Gross" userId="7bb6a70e-9d37-46e4-96de-748557707bd0" providerId="ADAL" clId="{C93E949C-B07A-44E3-8F7B-B2BCA3D172D8}" dt="2023-08-25T16:08:36.614" v="4999" actId="20577"/>
          <ac:graphicFrameMkLst>
            <pc:docMk/>
            <pc:sldMk cId="417077260" sldId="421"/>
            <ac:graphicFrameMk id="4" creationId="{61985415-4C61-4E79-A439-3BFF96F727B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5T16:08:53.262" v="5003" actId="20577"/>
        <pc:sldMkLst>
          <pc:docMk/>
          <pc:sldMk cId="466343110" sldId="422"/>
        </pc:sldMkLst>
        <pc:graphicFrameChg chg="modGraphic">
          <ac:chgData name="Joshua Gross" userId="7bb6a70e-9d37-46e4-96de-748557707bd0" providerId="ADAL" clId="{C93E949C-B07A-44E3-8F7B-B2BCA3D172D8}" dt="2023-08-25T16:08:53.262" v="5003" actId="20577"/>
          <ac:graphicFrameMkLst>
            <pc:docMk/>
            <pc:sldMk cId="466343110" sldId="422"/>
            <ac:graphicFrameMk id="4" creationId="{61985415-4C61-4E79-A439-3BFF96F727B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5T16:08:58.095" v="5006" actId="20577"/>
        <pc:sldMkLst>
          <pc:docMk/>
          <pc:sldMk cId="3137147509" sldId="423"/>
        </pc:sldMkLst>
        <pc:graphicFrameChg chg="modGraphic">
          <ac:chgData name="Joshua Gross" userId="7bb6a70e-9d37-46e4-96de-748557707bd0" providerId="ADAL" clId="{C93E949C-B07A-44E3-8F7B-B2BCA3D172D8}" dt="2023-08-25T16:08:58.095" v="5006" actId="20577"/>
          <ac:graphicFrameMkLst>
            <pc:docMk/>
            <pc:sldMk cId="3137147509" sldId="423"/>
            <ac:graphicFrameMk id="4" creationId="{61985415-4C61-4E79-A439-3BFF96F727B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5T16:09:02.982" v="5010" actId="20577"/>
        <pc:sldMkLst>
          <pc:docMk/>
          <pc:sldMk cId="244570308" sldId="424"/>
        </pc:sldMkLst>
        <pc:graphicFrameChg chg="modGraphic">
          <ac:chgData name="Joshua Gross" userId="7bb6a70e-9d37-46e4-96de-748557707bd0" providerId="ADAL" clId="{C93E949C-B07A-44E3-8F7B-B2BCA3D172D8}" dt="2023-08-25T16:09:02.982" v="5010" actId="20577"/>
          <ac:graphicFrameMkLst>
            <pc:docMk/>
            <pc:sldMk cId="244570308" sldId="424"/>
            <ac:graphicFrameMk id="4" creationId="{61985415-4C61-4E79-A439-3BFF96F727BE}"/>
          </ac:graphicFrameMkLst>
        </pc:graphicFrameChg>
      </pc:sldChg>
      <pc:sldChg chg="addSp delSp modSp add ord">
        <pc:chgData name="Joshua Gross" userId="7bb6a70e-9d37-46e4-96de-748557707bd0" providerId="ADAL" clId="{C93E949C-B07A-44E3-8F7B-B2BCA3D172D8}" dt="2023-08-25T16:10:13.743" v="5047" actId="2164"/>
        <pc:sldMkLst>
          <pc:docMk/>
          <pc:sldMk cId="3159652960" sldId="425"/>
        </pc:sldMkLst>
        <pc:spChg chg="mod">
          <ac:chgData name="Joshua Gross" userId="7bb6a70e-9d37-46e4-96de-748557707bd0" providerId="ADAL" clId="{C93E949C-B07A-44E3-8F7B-B2BCA3D172D8}" dt="2023-08-25T16:09:16.618" v="5013" actId="20577"/>
          <ac:spMkLst>
            <pc:docMk/>
            <pc:sldMk cId="3159652960" sldId="425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5T16:10:13.743" v="5047" actId="2164"/>
          <ac:graphicFrameMkLst>
            <pc:docMk/>
            <pc:sldMk cId="3159652960" sldId="425"/>
            <ac:graphicFrameMk id="2" creationId="{BF3E407A-35CA-4E89-9527-E81C58B6F012}"/>
          </ac:graphicFrameMkLst>
        </pc:graphicFrameChg>
        <pc:graphicFrameChg chg="add del">
          <ac:chgData name="Joshua Gross" userId="7bb6a70e-9d37-46e4-96de-748557707bd0" providerId="ADAL" clId="{C93E949C-B07A-44E3-8F7B-B2BCA3D172D8}" dt="2023-08-25T16:09:26.111" v="5015" actId="478"/>
          <ac:graphicFrameMkLst>
            <pc:docMk/>
            <pc:sldMk cId="3159652960" sldId="425"/>
            <ac:graphicFrameMk id="4" creationId="{164B3EEB-CEC2-4CFE-A3AE-722F37B34FEE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5T16:10:29.086" v="5051" actId="20577"/>
        <pc:sldMkLst>
          <pc:docMk/>
          <pc:sldMk cId="1066465903" sldId="426"/>
        </pc:sldMkLst>
        <pc:graphicFrameChg chg="modGraphic">
          <ac:chgData name="Joshua Gross" userId="7bb6a70e-9d37-46e4-96de-748557707bd0" providerId="ADAL" clId="{C93E949C-B07A-44E3-8F7B-B2BCA3D172D8}" dt="2023-08-25T16:10:29.086" v="5051" actId="20577"/>
          <ac:graphicFrameMkLst>
            <pc:docMk/>
            <pc:sldMk cId="1066465903" sldId="426"/>
            <ac:graphicFrameMk id="2" creationId="{BF3E407A-35CA-4E89-9527-E81C58B6F012}"/>
          </ac:graphicFrameMkLst>
        </pc:graphicFrameChg>
      </pc:sldChg>
      <pc:sldChg chg="add">
        <pc:chgData name="Joshua Gross" userId="7bb6a70e-9d37-46e4-96de-748557707bd0" providerId="ADAL" clId="{C93E949C-B07A-44E3-8F7B-B2BCA3D172D8}" dt="2023-08-25T16:10:11.841" v="5046"/>
        <pc:sldMkLst>
          <pc:docMk/>
          <pc:sldMk cId="3196125163" sldId="427"/>
        </pc:sldMkLst>
      </pc:sldChg>
      <pc:sldChg chg="modSp add">
        <pc:chgData name="Joshua Gross" userId="7bb6a70e-9d37-46e4-96de-748557707bd0" providerId="ADAL" clId="{C93E949C-B07A-44E3-8F7B-B2BCA3D172D8}" dt="2023-08-25T16:10:37.078" v="5056" actId="20577"/>
        <pc:sldMkLst>
          <pc:docMk/>
          <pc:sldMk cId="1600681560" sldId="428"/>
        </pc:sldMkLst>
        <pc:graphicFrameChg chg="modGraphic">
          <ac:chgData name="Joshua Gross" userId="7bb6a70e-9d37-46e4-96de-748557707bd0" providerId="ADAL" clId="{C93E949C-B07A-44E3-8F7B-B2BCA3D172D8}" dt="2023-08-25T16:10:37.078" v="5056" actId="20577"/>
          <ac:graphicFrameMkLst>
            <pc:docMk/>
            <pc:sldMk cId="1600681560" sldId="428"/>
            <ac:graphicFrameMk id="2" creationId="{BF3E407A-35CA-4E89-9527-E81C58B6F012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5T16:10:59.102" v="5061" actId="20577"/>
        <pc:sldMkLst>
          <pc:docMk/>
          <pc:sldMk cId="1048024503" sldId="429"/>
        </pc:sldMkLst>
        <pc:graphicFrameChg chg="modGraphic">
          <ac:chgData name="Joshua Gross" userId="7bb6a70e-9d37-46e4-96de-748557707bd0" providerId="ADAL" clId="{C93E949C-B07A-44E3-8F7B-B2BCA3D172D8}" dt="2023-08-25T16:10:59.102" v="5061" actId="20577"/>
          <ac:graphicFrameMkLst>
            <pc:docMk/>
            <pc:sldMk cId="1048024503" sldId="429"/>
            <ac:graphicFrameMk id="2" creationId="{BF3E407A-35CA-4E89-9527-E81C58B6F01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Lecture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Binary, Logic, and Logical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/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51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/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187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98926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72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6770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31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88925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47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85415-4C61-4E79-A439-3BFF96F7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79062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03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98346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529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/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251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46187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65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83994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E407A-35CA-4E89-9527-E81C58B6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85878"/>
              </p:ext>
            </p:extLst>
          </p:nvPr>
        </p:nvGraphicFramePr>
        <p:xfrm>
          <a:off x="2031700" y="352501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91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2923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31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88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1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4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3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2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2729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135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09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This sentence is true only when both ‘variables’ are false, but the sentence is false in every other case. </a:t>
            </a:r>
          </a:p>
        </p:txBody>
      </p:sp>
    </p:spTree>
    <p:extLst>
      <p:ext uri="{BB962C8B-B14F-4D97-AF65-F5344CB8AC3E}">
        <p14:creationId xmlns:p14="http://schemas.microsoft.com/office/powerpoint/2010/main" val="16720616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813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324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6538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67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5847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134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8849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655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18240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that this truth table is the opposite of the 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540"/>
              </p:ext>
            </p:extLst>
          </p:nvPr>
        </p:nvGraphicFramePr>
        <p:xfrm>
          <a:off x="2031700" y="238866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96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50566"/>
              </p:ext>
            </p:extLst>
          </p:nvPr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1938"/>
              </p:ext>
            </p:extLst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821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926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236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11146"/>
              </p:ext>
            </p:extLst>
          </p:nvPr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21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operation is the negation of the AND operation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there a simpler way to represent it?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No, but there is an alternative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3418440" y="2273260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15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9036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0902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0363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622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6189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7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4E02A-627D-4907-993C-D6363C2065C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265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9116C-56F3-49A4-AF81-7FDB6B5D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63563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433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B0C01-322F-427F-A4E1-D52C1051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82785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6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846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85554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116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2082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54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7754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340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98992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3702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6965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279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890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26704"/>
              </p:ext>
            </p:extLst>
          </p:nvPr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236"/>
              </p:ext>
            </p:extLst>
          </p:nvPr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 = 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prove: make truth tables for both, and if all values are equal, the operations are equivalent.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 (A AND B)						NOT A OR NOT B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values for each operation are equivalent, so the operations are equivalent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6AB7-97E8-4D37-816F-AEC33747C4C7}"/>
              </a:ext>
            </a:extLst>
          </p:cNvPr>
          <p:cNvGraphicFramePr>
            <a:graphicFrameLocks noGrp="1"/>
          </p:cNvGraphicFramePr>
          <p:nvPr/>
        </p:nvGraphicFramePr>
        <p:xfrm>
          <a:off x="6409678" y="4001040"/>
          <a:ext cx="55169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314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1205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063562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BE359-7FCE-4F8E-90E3-949BD8EBF942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001040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AND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467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prove that two operations are equivalent: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600200" lvl="2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9159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Remember: 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38515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98132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1249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88771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773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1904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336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820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6218"/>
              </p:ext>
            </p:extLst>
          </p:nvPr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779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7462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3043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2835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7795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8458"/>
              </p:ext>
            </p:extLst>
          </p:nvPr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19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239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0009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show that NOT (A OR B) is equivalent to NOT A AND NOT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tables for both operations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Compare final operation values</a:t>
            </a:r>
          </a:p>
          <a:p>
            <a:pPr marL="6858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operations are equivalent if all values of the operations are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If the operations differ in one or more values, then they aren’t equivalent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two operations are equivalent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B471B-6E7F-43A9-BCED-5B813211765E}"/>
              </a:ext>
            </a:extLst>
          </p:cNvPr>
          <p:cNvGraphicFramePr>
            <a:graphicFrameLocks noGrp="1"/>
          </p:cNvGraphicFramePr>
          <p:nvPr/>
        </p:nvGraphicFramePr>
        <p:xfrm>
          <a:off x="6294269" y="4702376"/>
          <a:ext cx="579711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320">
                  <a:extLst>
                    <a:ext uri="{9D8B030D-6E8A-4147-A177-3AD203B41FA5}">
                      <a16:colId xmlns:a16="http://schemas.microsoft.com/office/drawing/2014/main" val="2686996196"/>
                    </a:ext>
                  </a:extLst>
                </a:gridCol>
                <a:gridCol w="699635">
                  <a:extLst>
                    <a:ext uri="{9D8B030D-6E8A-4147-A177-3AD203B41FA5}">
                      <a16:colId xmlns:a16="http://schemas.microsoft.com/office/drawing/2014/main" val="3152685621"/>
                    </a:ext>
                  </a:extLst>
                </a:gridCol>
                <a:gridCol w="1063445">
                  <a:extLst>
                    <a:ext uri="{9D8B030D-6E8A-4147-A177-3AD203B41FA5}">
                      <a16:colId xmlns:a16="http://schemas.microsoft.com/office/drawing/2014/main" val="376399605"/>
                    </a:ext>
                  </a:extLst>
                </a:gridCol>
                <a:gridCol w="1203372">
                  <a:extLst>
                    <a:ext uri="{9D8B030D-6E8A-4147-A177-3AD203B41FA5}">
                      <a16:colId xmlns:a16="http://schemas.microsoft.com/office/drawing/2014/main" val="655086770"/>
                    </a:ext>
                  </a:extLst>
                </a:gridCol>
                <a:gridCol w="2168345">
                  <a:extLst>
                    <a:ext uri="{9D8B030D-6E8A-4147-A177-3AD203B41FA5}">
                      <a16:colId xmlns:a16="http://schemas.microsoft.com/office/drawing/2014/main" val="43577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AND NOT 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9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7CCE5-ED86-4381-BCA3-DBA4CC2F60B9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4702376"/>
          <a:ext cx="38529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555">
                  <a:extLst>
                    <a:ext uri="{9D8B030D-6E8A-4147-A177-3AD203B41FA5}">
                      <a16:colId xmlns:a16="http://schemas.microsoft.com/office/drawing/2014/main" val="3803254284"/>
                    </a:ext>
                  </a:extLst>
                </a:gridCol>
                <a:gridCol w="556281">
                  <a:extLst>
                    <a:ext uri="{9D8B030D-6E8A-4147-A177-3AD203B41FA5}">
                      <a16:colId xmlns:a16="http://schemas.microsoft.com/office/drawing/2014/main" val="1677994843"/>
                    </a:ext>
                  </a:extLst>
                </a:gridCol>
                <a:gridCol w="1042698">
                  <a:extLst>
                    <a:ext uri="{9D8B030D-6E8A-4147-A177-3AD203B41FA5}">
                      <a16:colId xmlns:a16="http://schemas.microsoft.com/office/drawing/2014/main" val="1407974866"/>
                    </a:ext>
                  </a:extLst>
                </a:gridCol>
                <a:gridCol w="1593376">
                  <a:extLst>
                    <a:ext uri="{9D8B030D-6E8A-4147-A177-3AD203B41FA5}">
                      <a16:colId xmlns:a16="http://schemas.microsoft.com/office/drawing/2014/main" val="1834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(A OR B)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5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9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727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following equivalencies are known as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DeMorgan’s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Law. 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OR NOT B = NOT (A AND B)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NOT A AND NOT B = NOT (A OR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9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Natural language answer: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and land on heads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Turn off the light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 out the nib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Coin heads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Light off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out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Binary answer: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Light 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in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</a:t>
            </a: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 = 100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an example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negating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binary answer</a:t>
            </a: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is? </a:t>
            </a: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 0</a:t>
            </a: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Negation is an example of a unary operator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Unary operators act on only one variable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Truth Table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4908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Look outside and see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with your eyes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Pigs can fly. How do you check if this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26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4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99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07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46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82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Ex. Pigs can fly. How do you check if this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Throw a pig from a (small) height and see if it flies</a:t>
            </a: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5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3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7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5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063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7280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681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59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clusive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shortened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11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9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79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1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342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061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08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29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4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776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37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1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Computers have no sense of truth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Only 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and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</p:txBody>
      </p:sp>
    </p:spTree>
    <p:extLst>
      <p:ext uri="{BB962C8B-B14F-4D97-AF65-F5344CB8AC3E}">
        <p14:creationId xmlns:p14="http://schemas.microsoft.com/office/powerpoint/2010/main" val="15539039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6075"/>
              </p:ext>
            </p:extLst>
          </p:nvPr>
        </p:nvGraphicFramePr>
        <p:xfrm>
          <a:off x="7224035" y="3968318"/>
          <a:ext cx="96356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</a:tblGrid>
              <a:tr h="271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689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/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790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83753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071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98593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16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91451"/>
              </p:ext>
            </p:extLst>
          </p:nvPr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79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142945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Problem: Construct the truth table for NOT A OR 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Steps to construct a truth table: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Create a column for every variable</a:t>
            </a:r>
          </a:p>
          <a:p>
            <a:pPr marL="1600200" lvl="2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number of rows needed is 2</a:t>
            </a:r>
            <a:r>
              <a:rPr lang="en-US" sz="2800" baseline="30000" dirty="0"/>
              <a:t>x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, where x is the number of variables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Create a column for every operation in the expression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Fill in the cells from left to 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EFB93B-C2DC-4F94-B3A7-A3B3ABF9835D}"/>
              </a:ext>
            </a:extLst>
          </p:cNvPr>
          <p:cNvGraphicFramePr>
            <a:graphicFrameLocks noGrp="1"/>
          </p:cNvGraphicFramePr>
          <p:nvPr/>
        </p:nvGraphicFramePr>
        <p:xfrm>
          <a:off x="7190913" y="4001040"/>
          <a:ext cx="3959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71">
                  <a:extLst>
                    <a:ext uri="{9D8B030D-6E8A-4147-A177-3AD203B41FA5}">
                      <a16:colId xmlns:a16="http://schemas.microsoft.com/office/drawing/2014/main" val="2202906167"/>
                    </a:ext>
                  </a:extLst>
                </a:gridCol>
                <a:gridCol w="475294">
                  <a:extLst>
                    <a:ext uri="{9D8B030D-6E8A-4147-A177-3AD203B41FA5}">
                      <a16:colId xmlns:a16="http://schemas.microsoft.com/office/drawing/2014/main" val="1797306923"/>
                    </a:ext>
                  </a:extLst>
                </a:gridCol>
                <a:gridCol w="895945">
                  <a:extLst>
                    <a:ext uri="{9D8B030D-6E8A-4147-A177-3AD203B41FA5}">
                      <a16:colId xmlns:a16="http://schemas.microsoft.com/office/drawing/2014/main" val="1028342375"/>
                    </a:ext>
                  </a:extLst>
                </a:gridCol>
                <a:gridCol w="2099930">
                  <a:extLst>
                    <a:ext uri="{9D8B030D-6E8A-4147-A177-3AD203B41FA5}">
                      <a16:colId xmlns:a16="http://schemas.microsoft.com/office/drawing/2014/main" val="171011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0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93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7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21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OR NOT A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B</a:t>
            </a:r>
          </a:p>
        </p:txBody>
      </p:sp>
    </p:spTree>
    <p:extLst>
      <p:ext uri="{BB962C8B-B14F-4D97-AF65-F5344CB8AC3E}">
        <p14:creationId xmlns:p14="http://schemas.microsoft.com/office/powerpoint/2010/main" val="2611398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44"/>
              </p:ext>
            </p:extLst>
          </p:nvPr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233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5943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Construct the truth tables for the following expressions: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AND NOT 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D1B6B-2769-47DE-808B-0CA1C02E15E2}"/>
              </a:ext>
            </a:extLst>
          </p:cNvPr>
          <p:cNvGraphicFramePr>
            <a:graphicFrameLocks noGrp="1"/>
          </p:cNvGraphicFramePr>
          <p:nvPr/>
        </p:nvGraphicFramePr>
        <p:xfrm>
          <a:off x="203170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159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676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942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31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2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1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7580</Words>
  <Application>Microsoft Office PowerPoint</Application>
  <PresentationFormat>Widescreen</PresentationFormat>
  <Paragraphs>1970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153</vt:i4>
      </vt:variant>
    </vt:vector>
  </HeadingPairs>
  <TitlesOfParts>
    <vt:vector size="16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Lecture 2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40</cp:revision>
  <dcterms:created xsi:type="dcterms:W3CDTF">2023-08-17T17:24:31Z</dcterms:created>
  <dcterms:modified xsi:type="dcterms:W3CDTF">2023-08-25T16:12:03Z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