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30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23" r:id="rId50"/>
    <p:sldId id="324" r:id="rId51"/>
    <p:sldId id="325" r:id="rId52"/>
    <p:sldId id="326" r:id="rId53"/>
    <p:sldId id="327" r:id="rId54"/>
    <p:sldId id="320" r:id="rId55"/>
    <p:sldId id="303" r:id="rId56"/>
    <p:sldId id="307" r:id="rId57"/>
    <p:sldId id="306" r:id="rId58"/>
    <p:sldId id="308" r:id="rId59"/>
    <p:sldId id="32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1" r:id="rId72"/>
    <p:sldId id="32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6357A95-7554-470B-9388-ECB69B80923B}"/>
    <pc:docChg chg="undo custSel addSld delSld modSld modMainMaster">
      <pc:chgData name="Joshua Gross" userId="7bb6a70e-9d37-46e4-96de-748557707bd0" providerId="ADAL" clId="{D6357A95-7554-470B-9388-ECB69B80923B}" dt="2023-08-31T13:10:17.591" v="2288" actId="20577"/>
      <pc:docMkLst>
        <pc:docMk/>
      </pc:docMkLst>
      <pc:sldChg chg="modSp">
        <pc:chgData name="Joshua Gross" userId="7bb6a70e-9d37-46e4-96de-748557707bd0" providerId="ADAL" clId="{D6357A95-7554-470B-9388-ECB69B80923B}" dt="2023-08-31T13:08:20.591" v="2262" actId="27636"/>
        <pc:sldMkLst>
          <pc:docMk/>
          <pc:sldMk cId="629821723" sldId="264"/>
        </pc:sldMkLst>
        <pc:spChg chg="mod">
          <ac:chgData name="Joshua Gross" userId="7bb6a70e-9d37-46e4-96de-748557707bd0" providerId="ADAL" clId="{D6357A95-7554-470B-9388-ECB69B80923B}" dt="2023-08-31T13:08:20.591" v="2262" actId="27636"/>
          <ac:spMkLst>
            <pc:docMk/>
            <pc:sldMk cId="629821723" sldId="264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612" v="2263" actId="27636"/>
        <pc:sldMkLst>
          <pc:docMk/>
          <pc:sldMk cId="3768607714" sldId="267"/>
        </pc:sldMkLst>
        <pc:spChg chg="mod">
          <ac:chgData name="Joshua Gross" userId="7bb6a70e-9d37-46e4-96de-748557707bd0" providerId="ADAL" clId="{D6357A95-7554-470B-9388-ECB69B80923B}" dt="2023-08-31T13:08:20.612" v="2263" actId="27636"/>
          <ac:spMkLst>
            <pc:docMk/>
            <pc:sldMk cId="3768607714" sldId="267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645" v="2264" actId="27636"/>
        <pc:sldMkLst>
          <pc:docMk/>
          <pc:sldMk cId="2007095771" sldId="268"/>
        </pc:sldMkLst>
        <pc:spChg chg="mod">
          <ac:chgData name="Joshua Gross" userId="7bb6a70e-9d37-46e4-96de-748557707bd0" providerId="ADAL" clId="{D6357A95-7554-470B-9388-ECB69B80923B}" dt="2023-08-31T13:08:20.645" v="2264" actId="27636"/>
          <ac:spMkLst>
            <pc:docMk/>
            <pc:sldMk cId="2007095771" sldId="268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671" v="2265" actId="27636"/>
        <pc:sldMkLst>
          <pc:docMk/>
          <pc:sldMk cId="2674751970" sldId="269"/>
        </pc:sldMkLst>
        <pc:spChg chg="mod">
          <ac:chgData name="Joshua Gross" userId="7bb6a70e-9d37-46e4-96de-748557707bd0" providerId="ADAL" clId="{D6357A95-7554-470B-9388-ECB69B80923B}" dt="2023-08-31T13:08:20.671" v="2265" actId="27636"/>
          <ac:spMkLst>
            <pc:docMk/>
            <pc:sldMk cId="2674751970" sldId="269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679" v="2266" actId="27636"/>
        <pc:sldMkLst>
          <pc:docMk/>
          <pc:sldMk cId="344842778" sldId="270"/>
        </pc:sldMkLst>
        <pc:spChg chg="mod">
          <ac:chgData name="Joshua Gross" userId="7bb6a70e-9d37-46e4-96de-748557707bd0" providerId="ADAL" clId="{D6357A95-7554-470B-9388-ECB69B80923B}" dt="2023-08-31T13:08:20.679" v="2266" actId="27636"/>
          <ac:spMkLst>
            <pc:docMk/>
            <pc:sldMk cId="344842778" sldId="270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721" v="2267" actId="27636"/>
        <pc:sldMkLst>
          <pc:docMk/>
          <pc:sldMk cId="2907828270" sldId="271"/>
        </pc:sldMkLst>
        <pc:spChg chg="mod">
          <ac:chgData name="Joshua Gross" userId="7bb6a70e-9d37-46e4-96de-748557707bd0" providerId="ADAL" clId="{D6357A95-7554-470B-9388-ECB69B80923B}" dt="2023-08-31T13:08:20.721" v="2267" actId="27636"/>
          <ac:spMkLst>
            <pc:docMk/>
            <pc:sldMk cId="2907828270" sldId="271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738" v="2268" actId="27636"/>
        <pc:sldMkLst>
          <pc:docMk/>
          <pc:sldMk cId="2414947428" sldId="272"/>
        </pc:sldMkLst>
        <pc:spChg chg="mod">
          <ac:chgData name="Joshua Gross" userId="7bb6a70e-9d37-46e4-96de-748557707bd0" providerId="ADAL" clId="{D6357A95-7554-470B-9388-ECB69B80923B}" dt="2023-08-31T13:08:20.738" v="2268" actId="27636"/>
          <ac:spMkLst>
            <pc:docMk/>
            <pc:sldMk cId="2414947428" sldId="272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775" v="2269" actId="27636"/>
        <pc:sldMkLst>
          <pc:docMk/>
          <pc:sldMk cId="3073222231" sldId="273"/>
        </pc:sldMkLst>
        <pc:spChg chg="mod">
          <ac:chgData name="Joshua Gross" userId="7bb6a70e-9d37-46e4-96de-748557707bd0" providerId="ADAL" clId="{D6357A95-7554-470B-9388-ECB69B80923B}" dt="2023-08-31T13:08:20.775" v="2269" actId="27636"/>
          <ac:spMkLst>
            <pc:docMk/>
            <pc:sldMk cId="3073222231" sldId="273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878" v="2224" actId="27636"/>
        <pc:sldMkLst>
          <pc:docMk/>
          <pc:sldMk cId="3759671865" sldId="274"/>
        </pc:sldMkLst>
        <pc:spChg chg="mod">
          <ac:chgData name="Joshua Gross" userId="7bb6a70e-9d37-46e4-96de-748557707bd0" providerId="ADAL" clId="{D6357A95-7554-470B-9388-ECB69B80923B}" dt="2023-08-31T13:08:19.878" v="2224" actId="27636"/>
          <ac:spMkLst>
            <pc:docMk/>
            <pc:sldMk cId="3759671865" sldId="274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26" v="2225" actId="27636"/>
        <pc:sldMkLst>
          <pc:docMk/>
          <pc:sldMk cId="675060265" sldId="275"/>
        </pc:sldMkLst>
        <pc:spChg chg="mod">
          <ac:chgData name="Joshua Gross" userId="7bb6a70e-9d37-46e4-96de-748557707bd0" providerId="ADAL" clId="{D6357A95-7554-470B-9388-ECB69B80923B}" dt="2023-08-31T13:08:19.926" v="2225" actId="27636"/>
          <ac:spMkLst>
            <pc:docMk/>
            <pc:sldMk cId="675060265" sldId="275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39" v="2226" actId="27636"/>
        <pc:sldMkLst>
          <pc:docMk/>
          <pc:sldMk cId="2032717869" sldId="278"/>
        </pc:sldMkLst>
        <pc:spChg chg="mod">
          <ac:chgData name="Joshua Gross" userId="7bb6a70e-9d37-46e4-96de-748557707bd0" providerId="ADAL" clId="{D6357A95-7554-470B-9388-ECB69B80923B}" dt="2023-08-31T13:08:19.939" v="2226" actId="27636"/>
          <ac:spMkLst>
            <pc:docMk/>
            <pc:sldMk cId="2032717869" sldId="278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48" v="2227" actId="27636"/>
        <pc:sldMkLst>
          <pc:docMk/>
          <pc:sldMk cId="941869296" sldId="279"/>
        </pc:sldMkLst>
        <pc:spChg chg="mod">
          <ac:chgData name="Joshua Gross" userId="7bb6a70e-9d37-46e4-96de-748557707bd0" providerId="ADAL" clId="{D6357A95-7554-470B-9388-ECB69B80923B}" dt="2023-08-31T13:08:19.948" v="2227" actId="27636"/>
          <ac:spMkLst>
            <pc:docMk/>
            <pc:sldMk cId="941869296" sldId="279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72" v="2229" actId="27636"/>
        <pc:sldMkLst>
          <pc:docMk/>
          <pc:sldMk cId="3840645551" sldId="280"/>
        </pc:sldMkLst>
        <pc:spChg chg="mod">
          <ac:chgData name="Joshua Gross" userId="7bb6a70e-9d37-46e4-96de-748557707bd0" providerId="ADAL" clId="{D6357A95-7554-470B-9388-ECB69B80923B}" dt="2023-08-31T13:08:19.972" v="2229" actId="27636"/>
          <ac:spMkLst>
            <pc:docMk/>
            <pc:sldMk cId="3840645551" sldId="280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87" v="2230" actId="27636"/>
        <pc:sldMkLst>
          <pc:docMk/>
          <pc:sldMk cId="2585983477" sldId="281"/>
        </pc:sldMkLst>
        <pc:spChg chg="mod">
          <ac:chgData name="Joshua Gross" userId="7bb6a70e-9d37-46e4-96de-748557707bd0" providerId="ADAL" clId="{D6357A95-7554-470B-9388-ECB69B80923B}" dt="2023-08-31T13:08:19.987" v="2230" actId="27636"/>
          <ac:spMkLst>
            <pc:docMk/>
            <pc:sldMk cId="2585983477" sldId="281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93" v="2231" actId="27636"/>
        <pc:sldMkLst>
          <pc:docMk/>
          <pc:sldMk cId="464017813" sldId="282"/>
        </pc:sldMkLst>
        <pc:spChg chg="mod">
          <ac:chgData name="Joshua Gross" userId="7bb6a70e-9d37-46e4-96de-748557707bd0" providerId="ADAL" clId="{D6357A95-7554-470B-9388-ECB69B80923B}" dt="2023-08-31T13:08:19.993" v="2231" actId="27636"/>
          <ac:spMkLst>
            <pc:docMk/>
            <pc:sldMk cId="464017813" sldId="282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04" v="2232" actId="27636"/>
        <pc:sldMkLst>
          <pc:docMk/>
          <pc:sldMk cId="1465131294" sldId="283"/>
        </pc:sldMkLst>
        <pc:spChg chg="mod">
          <ac:chgData name="Joshua Gross" userId="7bb6a70e-9d37-46e4-96de-748557707bd0" providerId="ADAL" clId="{D6357A95-7554-470B-9388-ECB69B80923B}" dt="2023-08-31T13:08:20.004" v="2232" actId="27636"/>
          <ac:spMkLst>
            <pc:docMk/>
            <pc:sldMk cId="1465131294" sldId="283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15" v="2233" actId="27636"/>
        <pc:sldMkLst>
          <pc:docMk/>
          <pc:sldMk cId="195917914" sldId="284"/>
        </pc:sldMkLst>
        <pc:spChg chg="mod">
          <ac:chgData name="Joshua Gross" userId="7bb6a70e-9d37-46e4-96de-748557707bd0" providerId="ADAL" clId="{D6357A95-7554-470B-9388-ECB69B80923B}" dt="2023-08-31T13:08:20.015" v="2233" actId="27636"/>
          <ac:spMkLst>
            <pc:docMk/>
            <pc:sldMk cId="195917914" sldId="284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24" v="2234" actId="27636"/>
        <pc:sldMkLst>
          <pc:docMk/>
          <pc:sldMk cId="3355913310" sldId="285"/>
        </pc:sldMkLst>
        <pc:spChg chg="mod">
          <ac:chgData name="Joshua Gross" userId="7bb6a70e-9d37-46e4-96de-748557707bd0" providerId="ADAL" clId="{D6357A95-7554-470B-9388-ECB69B80923B}" dt="2023-08-31T13:08:20.024" v="2234" actId="27636"/>
          <ac:spMkLst>
            <pc:docMk/>
            <pc:sldMk cId="3355913310" sldId="285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36" v="2235" actId="27636"/>
        <pc:sldMkLst>
          <pc:docMk/>
          <pc:sldMk cId="3550237123" sldId="286"/>
        </pc:sldMkLst>
        <pc:spChg chg="mod">
          <ac:chgData name="Joshua Gross" userId="7bb6a70e-9d37-46e4-96de-748557707bd0" providerId="ADAL" clId="{D6357A95-7554-470B-9388-ECB69B80923B}" dt="2023-08-31T13:08:20.036" v="2235" actId="27636"/>
          <ac:spMkLst>
            <pc:docMk/>
            <pc:sldMk cId="3550237123" sldId="286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47" v="2236" actId="27636"/>
        <pc:sldMkLst>
          <pc:docMk/>
          <pc:sldMk cId="3597271004" sldId="287"/>
        </pc:sldMkLst>
        <pc:spChg chg="mod">
          <ac:chgData name="Joshua Gross" userId="7bb6a70e-9d37-46e4-96de-748557707bd0" providerId="ADAL" clId="{D6357A95-7554-470B-9388-ECB69B80923B}" dt="2023-08-31T13:08:20.047" v="2236" actId="27636"/>
          <ac:spMkLst>
            <pc:docMk/>
            <pc:sldMk cId="3597271004" sldId="287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63" v="2237" actId="27636"/>
        <pc:sldMkLst>
          <pc:docMk/>
          <pc:sldMk cId="2059744343" sldId="288"/>
        </pc:sldMkLst>
        <pc:spChg chg="mod">
          <ac:chgData name="Joshua Gross" userId="7bb6a70e-9d37-46e4-96de-748557707bd0" providerId="ADAL" clId="{D6357A95-7554-470B-9388-ECB69B80923B}" dt="2023-08-31T13:08:20.063" v="2237" actId="27636"/>
          <ac:spMkLst>
            <pc:docMk/>
            <pc:sldMk cId="2059744343" sldId="288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78" v="2238" actId="27636"/>
        <pc:sldMkLst>
          <pc:docMk/>
          <pc:sldMk cId="2239483448" sldId="289"/>
        </pc:sldMkLst>
        <pc:spChg chg="mod">
          <ac:chgData name="Joshua Gross" userId="7bb6a70e-9d37-46e4-96de-748557707bd0" providerId="ADAL" clId="{D6357A95-7554-470B-9388-ECB69B80923B}" dt="2023-08-31T13:08:20.078" v="2238" actId="27636"/>
          <ac:spMkLst>
            <pc:docMk/>
            <pc:sldMk cId="2239483448" sldId="289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093" v="2239" actId="27636"/>
        <pc:sldMkLst>
          <pc:docMk/>
          <pc:sldMk cId="3952486014" sldId="290"/>
        </pc:sldMkLst>
        <pc:spChg chg="mod">
          <ac:chgData name="Joshua Gross" userId="7bb6a70e-9d37-46e4-96de-748557707bd0" providerId="ADAL" clId="{D6357A95-7554-470B-9388-ECB69B80923B}" dt="2023-08-31T13:08:20.093" v="2239" actId="27636"/>
          <ac:spMkLst>
            <pc:docMk/>
            <pc:sldMk cId="3952486014" sldId="290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106" v="2240" actId="27636"/>
        <pc:sldMkLst>
          <pc:docMk/>
          <pc:sldMk cId="125851482" sldId="291"/>
        </pc:sldMkLst>
        <pc:spChg chg="mod">
          <ac:chgData name="Joshua Gross" userId="7bb6a70e-9d37-46e4-96de-748557707bd0" providerId="ADAL" clId="{D6357A95-7554-470B-9388-ECB69B80923B}" dt="2023-08-31T13:08:20.106" v="2240" actId="27636"/>
          <ac:spMkLst>
            <pc:docMk/>
            <pc:sldMk cId="125851482" sldId="291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122" v="2241" actId="27636"/>
        <pc:sldMkLst>
          <pc:docMk/>
          <pc:sldMk cId="777011770" sldId="292"/>
        </pc:sldMkLst>
        <pc:spChg chg="mod">
          <ac:chgData name="Joshua Gross" userId="7bb6a70e-9d37-46e4-96de-748557707bd0" providerId="ADAL" clId="{D6357A95-7554-470B-9388-ECB69B80923B}" dt="2023-08-31T13:08:20.122" v="2241" actId="27636"/>
          <ac:spMkLst>
            <pc:docMk/>
            <pc:sldMk cId="777011770" sldId="292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137" v="2242" actId="27636"/>
        <pc:sldMkLst>
          <pc:docMk/>
          <pc:sldMk cId="2127797982" sldId="293"/>
        </pc:sldMkLst>
        <pc:spChg chg="mod">
          <ac:chgData name="Joshua Gross" userId="7bb6a70e-9d37-46e4-96de-748557707bd0" providerId="ADAL" clId="{D6357A95-7554-470B-9388-ECB69B80923B}" dt="2023-08-31T13:08:20.137" v="2242" actId="27636"/>
          <ac:spMkLst>
            <pc:docMk/>
            <pc:sldMk cId="2127797982" sldId="293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149" v="2243" actId="27636"/>
        <pc:sldMkLst>
          <pc:docMk/>
          <pc:sldMk cId="3113116999" sldId="294"/>
        </pc:sldMkLst>
        <pc:spChg chg="mod">
          <ac:chgData name="Joshua Gross" userId="7bb6a70e-9d37-46e4-96de-748557707bd0" providerId="ADAL" clId="{D6357A95-7554-470B-9388-ECB69B80923B}" dt="2023-08-31T13:08:20.149" v="2243" actId="27636"/>
          <ac:spMkLst>
            <pc:docMk/>
            <pc:sldMk cId="3113116999" sldId="294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164" v="2244" actId="27636"/>
        <pc:sldMkLst>
          <pc:docMk/>
          <pc:sldMk cId="2493603053" sldId="295"/>
        </pc:sldMkLst>
        <pc:spChg chg="mod">
          <ac:chgData name="Joshua Gross" userId="7bb6a70e-9d37-46e4-96de-748557707bd0" providerId="ADAL" clId="{D6357A95-7554-470B-9388-ECB69B80923B}" dt="2023-08-31T13:08:20.164" v="2244" actId="27636"/>
          <ac:spMkLst>
            <pc:docMk/>
            <pc:sldMk cId="2493603053" sldId="295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06" v="2245" actId="27636"/>
        <pc:sldMkLst>
          <pc:docMk/>
          <pc:sldMk cId="2899203759" sldId="296"/>
        </pc:sldMkLst>
        <pc:spChg chg="mod">
          <ac:chgData name="Joshua Gross" userId="7bb6a70e-9d37-46e4-96de-748557707bd0" providerId="ADAL" clId="{D6357A95-7554-470B-9388-ECB69B80923B}" dt="2023-08-31T13:08:20.206" v="2245" actId="27636"/>
          <ac:spMkLst>
            <pc:docMk/>
            <pc:sldMk cId="2899203759" sldId="296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20" v="2246" actId="27636"/>
        <pc:sldMkLst>
          <pc:docMk/>
          <pc:sldMk cId="317062128" sldId="297"/>
        </pc:sldMkLst>
        <pc:spChg chg="mod">
          <ac:chgData name="Joshua Gross" userId="7bb6a70e-9d37-46e4-96de-748557707bd0" providerId="ADAL" clId="{D6357A95-7554-470B-9388-ECB69B80923B}" dt="2023-08-31T13:08:20.220" v="2246" actId="27636"/>
          <ac:spMkLst>
            <pc:docMk/>
            <pc:sldMk cId="317062128" sldId="297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36" v="2247" actId="27636"/>
        <pc:sldMkLst>
          <pc:docMk/>
          <pc:sldMk cId="3170150665" sldId="298"/>
        </pc:sldMkLst>
        <pc:spChg chg="mod">
          <ac:chgData name="Joshua Gross" userId="7bb6a70e-9d37-46e4-96de-748557707bd0" providerId="ADAL" clId="{D6357A95-7554-470B-9388-ECB69B80923B}" dt="2023-08-31T13:08:20.236" v="2247" actId="27636"/>
          <ac:spMkLst>
            <pc:docMk/>
            <pc:sldMk cId="3170150665" sldId="298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52" v="2248" actId="27636"/>
        <pc:sldMkLst>
          <pc:docMk/>
          <pc:sldMk cId="732038959" sldId="299"/>
        </pc:sldMkLst>
        <pc:spChg chg="mod">
          <ac:chgData name="Joshua Gross" userId="7bb6a70e-9d37-46e4-96de-748557707bd0" providerId="ADAL" clId="{D6357A95-7554-470B-9388-ECB69B80923B}" dt="2023-08-31T13:08:20.252" v="2248" actId="27636"/>
          <ac:spMkLst>
            <pc:docMk/>
            <pc:sldMk cId="732038959" sldId="299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67" v="2249" actId="27636"/>
        <pc:sldMkLst>
          <pc:docMk/>
          <pc:sldMk cId="809713066" sldId="300"/>
        </pc:sldMkLst>
        <pc:spChg chg="mod">
          <ac:chgData name="Joshua Gross" userId="7bb6a70e-9d37-46e4-96de-748557707bd0" providerId="ADAL" clId="{D6357A95-7554-470B-9388-ECB69B80923B}" dt="2023-08-31T13:08:20.267" v="2249" actId="27636"/>
          <ac:spMkLst>
            <pc:docMk/>
            <pc:sldMk cId="809713066" sldId="300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20.280" v="2250" actId="27636"/>
        <pc:sldMkLst>
          <pc:docMk/>
          <pc:sldMk cId="3758527061" sldId="301"/>
        </pc:sldMkLst>
        <pc:spChg chg="mod">
          <ac:chgData name="Joshua Gross" userId="7bb6a70e-9d37-46e4-96de-748557707bd0" providerId="ADAL" clId="{D6357A95-7554-470B-9388-ECB69B80923B}" dt="2023-08-31T13:08:20.280" v="2250" actId="27636"/>
          <ac:spMkLst>
            <pc:docMk/>
            <pc:sldMk cId="3758527061" sldId="301"/>
            <ac:spMk id="3" creationId="{CB5A2AA3-921E-4C25-82E6-3FEE99115F58}"/>
          </ac:spMkLst>
        </pc:spChg>
      </pc:sldChg>
      <pc:sldChg chg="modSp">
        <pc:chgData name="Joshua Gross" userId="7bb6a70e-9d37-46e4-96de-748557707bd0" providerId="ADAL" clId="{D6357A95-7554-470B-9388-ECB69B80923B}" dt="2023-08-31T13:08:19.960" v="2228" actId="27636"/>
        <pc:sldMkLst>
          <pc:docMk/>
          <pc:sldMk cId="2786818339" sldId="302"/>
        </pc:sldMkLst>
        <pc:spChg chg="mod">
          <ac:chgData name="Joshua Gross" userId="7bb6a70e-9d37-46e4-96de-748557707bd0" providerId="ADAL" clId="{D6357A95-7554-470B-9388-ECB69B80923B}" dt="2023-08-31T13:08:19.960" v="2228" actId="27636"/>
          <ac:spMkLst>
            <pc:docMk/>
            <pc:sldMk cId="2786818339" sldId="302"/>
            <ac:spMk id="3" creationId="{CB5A2AA3-921E-4C25-82E6-3FEE99115F58}"/>
          </ac:spMkLst>
        </pc:spChg>
      </pc:sldChg>
      <pc:sldChg chg="delSp modSp">
        <pc:chgData name="Joshua Gross" userId="7bb6a70e-9d37-46e4-96de-748557707bd0" providerId="ADAL" clId="{D6357A95-7554-470B-9388-ECB69B80923B}" dt="2023-08-31T13:09:50.336" v="2281" actId="20577"/>
        <pc:sldMkLst>
          <pc:docMk/>
          <pc:sldMk cId="2371261369" sldId="303"/>
        </pc:sldMkLst>
        <pc:spChg chg="mod">
          <ac:chgData name="Joshua Gross" userId="7bb6a70e-9d37-46e4-96de-748557707bd0" providerId="ADAL" clId="{D6357A95-7554-470B-9388-ECB69B80923B}" dt="2023-08-31T11:38:08.732" v="95" actId="20577"/>
          <ac:spMkLst>
            <pc:docMk/>
            <pc:sldMk cId="2371261369" sldId="303"/>
            <ac:spMk id="2" creationId="{1AD38644-BB90-42F9-B406-ABF62E9C8DF8}"/>
          </ac:spMkLst>
        </pc:spChg>
        <pc:spChg chg="del mod">
          <ac:chgData name="Joshua Gross" userId="7bb6a70e-9d37-46e4-96de-748557707bd0" providerId="ADAL" clId="{D6357A95-7554-470B-9388-ECB69B80923B}" dt="2023-08-31T11:31:03.637" v="2" actId="478"/>
          <ac:spMkLst>
            <pc:docMk/>
            <pc:sldMk cId="2371261369" sldId="303"/>
            <ac:spMk id="3" creationId="{CB5A2AA3-921E-4C25-82E6-3FEE99115F58}"/>
          </ac:spMkLst>
        </pc:spChg>
        <pc:spChg chg="mod">
          <ac:chgData name="Joshua Gross" userId="7bb6a70e-9d37-46e4-96de-748557707bd0" providerId="ADAL" clId="{D6357A95-7554-470B-9388-ECB69B80923B}" dt="2023-08-31T13:09:50.336" v="2281" actId="20577"/>
          <ac:spMkLst>
            <pc:docMk/>
            <pc:sldMk cId="2371261369" sldId="303"/>
            <ac:spMk id="4" creationId="{6A8594B0-072A-47F6-87CC-1FE574429CB8}"/>
          </ac:spMkLst>
        </pc:spChg>
      </pc:sldChg>
      <pc:sldChg chg="modSp add del">
        <pc:chgData name="Joshua Gross" userId="7bb6a70e-9d37-46e4-96de-748557707bd0" providerId="ADAL" clId="{D6357A95-7554-470B-9388-ECB69B80923B}" dt="2023-08-31T12:29:14.927" v="1173" actId="2696"/>
        <pc:sldMkLst>
          <pc:docMk/>
          <pc:sldMk cId="3707598088" sldId="304"/>
        </pc:sldMkLst>
        <pc:spChg chg="mod">
          <ac:chgData name="Joshua Gross" userId="7bb6a70e-9d37-46e4-96de-748557707bd0" providerId="ADAL" clId="{D6357A95-7554-470B-9388-ECB69B80923B}" dt="2023-08-31T12:29:10.303" v="1172" actId="20577"/>
          <ac:spMkLst>
            <pc:docMk/>
            <pc:sldMk cId="3707598088" sldId="304"/>
            <ac:spMk id="4" creationId="{6A8594B0-072A-47F6-87CC-1FE574429CB8}"/>
          </ac:spMkLst>
        </pc:spChg>
      </pc:sldChg>
      <pc:sldChg chg="modSp add del">
        <pc:chgData name="Joshua Gross" userId="7bb6a70e-9d37-46e4-96de-748557707bd0" providerId="ADAL" clId="{D6357A95-7554-470B-9388-ECB69B80923B}" dt="2023-08-31T11:42:19.454" v="274" actId="2696"/>
        <pc:sldMkLst>
          <pc:docMk/>
          <pc:sldMk cId="304576091" sldId="305"/>
        </pc:sldMkLst>
        <pc:spChg chg="mod">
          <ac:chgData name="Joshua Gross" userId="7bb6a70e-9d37-46e4-96de-748557707bd0" providerId="ADAL" clId="{D6357A95-7554-470B-9388-ECB69B80923B}" dt="2023-08-31T11:42:16.609" v="273" actId="20577"/>
          <ac:spMkLst>
            <pc:docMk/>
            <pc:sldMk cId="304576091" sldId="305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3:09:58.055" v="2283"/>
        <pc:sldMkLst>
          <pc:docMk/>
          <pc:sldMk cId="511943718" sldId="306"/>
        </pc:sldMkLst>
        <pc:spChg chg="mod">
          <ac:chgData name="Joshua Gross" userId="7bb6a70e-9d37-46e4-96de-748557707bd0" providerId="ADAL" clId="{D6357A95-7554-470B-9388-ECB69B80923B}" dt="2023-08-31T13:09:58.055" v="2283"/>
          <ac:spMkLst>
            <pc:docMk/>
            <pc:sldMk cId="511943718" sldId="306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3:09:54.902" v="2282"/>
        <pc:sldMkLst>
          <pc:docMk/>
          <pc:sldMk cId="3995011607" sldId="307"/>
        </pc:sldMkLst>
        <pc:spChg chg="mod">
          <ac:chgData name="Joshua Gross" userId="7bb6a70e-9d37-46e4-96de-748557707bd0" providerId="ADAL" clId="{D6357A95-7554-470B-9388-ECB69B80923B}" dt="2023-08-31T13:09:54.902" v="2282"/>
          <ac:spMkLst>
            <pc:docMk/>
            <pc:sldMk cId="3995011607" sldId="307"/>
            <ac:spMk id="4" creationId="{6A8594B0-072A-47F6-87CC-1FE574429CB8}"/>
          </ac:spMkLst>
        </pc:spChg>
      </pc:sldChg>
      <pc:sldChg chg="add del">
        <pc:chgData name="Joshua Gross" userId="7bb6a70e-9d37-46e4-96de-748557707bd0" providerId="ADAL" clId="{D6357A95-7554-470B-9388-ECB69B80923B}" dt="2023-08-31T11:43:07.120" v="276" actId="2696"/>
        <pc:sldMkLst>
          <pc:docMk/>
          <pc:sldMk cId="545081305" sldId="308"/>
        </pc:sldMkLst>
      </pc:sldChg>
      <pc:sldChg chg="addSp delSp add del">
        <pc:chgData name="Joshua Gross" userId="7bb6a70e-9d37-46e4-96de-748557707bd0" providerId="ADAL" clId="{D6357A95-7554-470B-9388-ECB69B80923B}" dt="2023-08-31T11:43:11.591" v="280" actId="2696"/>
        <pc:sldMkLst>
          <pc:docMk/>
          <pc:sldMk cId="1602503079" sldId="308"/>
        </pc:sldMkLst>
        <pc:spChg chg="add del">
          <ac:chgData name="Joshua Gross" userId="7bb6a70e-9d37-46e4-96de-748557707bd0" providerId="ADAL" clId="{D6357A95-7554-470B-9388-ECB69B80923B}" dt="2023-08-31T11:43:09.378" v="279"/>
          <ac:spMkLst>
            <pc:docMk/>
            <pc:sldMk cId="1602503079" sldId="308"/>
            <ac:spMk id="4" creationId="{77B8DDD7-B28C-4F50-8643-5AD7E55EE89C}"/>
          </ac:spMkLst>
        </pc:spChg>
      </pc:sldChg>
      <pc:sldChg chg="modSp add">
        <pc:chgData name="Joshua Gross" userId="7bb6a70e-9d37-46e4-96de-748557707bd0" providerId="ADAL" clId="{D6357A95-7554-470B-9388-ECB69B80923B}" dt="2023-08-31T11:58:43.819" v="765" actId="20577"/>
        <pc:sldMkLst>
          <pc:docMk/>
          <pc:sldMk cId="1878807642" sldId="308"/>
        </pc:sldMkLst>
        <pc:spChg chg="mod">
          <ac:chgData name="Joshua Gross" userId="7bb6a70e-9d37-46e4-96de-748557707bd0" providerId="ADAL" clId="{D6357A95-7554-470B-9388-ECB69B80923B}" dt="2023-08-31T11:58:43.819" v="765" actId="20577"/>
          <ac:spMkLst>
            <pc:docMk/>
            <pc:sldMk cId="1878807642" sldId="308"/>
            <ac:spMk id="4" creationId="{6A8594B0-072A-47F6-87CC-1FE574429CB8}"/>
          </ac:spMkLst>
        </pc:spChg>
      </pc:sldChg>
      <pc:sldChg chg="addSp modSp add">
        <pc:chgData name="Joshua Gross" userId="7bb6a70e-9d37-46e4-96de-748557707bd0" providerId="ADAL" clId="{D6357A95-7554-470B-9388-ECB69B80923B}" dt="2023-08-31T13:08:20.339" v="2251" actId="27636"/>
        <pc:sldMkLst>
          <pc:docMk/>
          <pc:sldMk cId="1753105631" sldId="309"/>
        </pc:sldMkLst>
        <pc:spChg chg="mod">
          <ac:chgData name="Joshua Gross" userId="7bb6a70e-9d37-46e4-96de-748557707bd0" providerId="ADAL" clId="{D6357A95-7554-470B-9388-ECB69B80923B}" dt="2023-08-31T11:53:56.126" v="608" actId="20577"/>
          <ac:spMkLst>
            <pc:docMk/>
            <pc:sldMk cId="1753105631" sldId="309"/>
            <ac:spMk id="4" creationId="{6A8594B0-072A-47F6-87CC-1FE574429CB8}"/>
          </ac:spMkLst>
        </pc:spChg>
        <pc:spChg chg="add mod">
          <ac:chgData name="Joshua Gross" userId="7bb6a70e-9d37-46e4-96de-748557707bd0" providerId="ADAL" clId="{D6357A95-7554-470B-9388-ECB69B80923B}" dt="2023-08-31T13:08:20.339" v="2251" actId="27636"/>
          <ac:spMkLst>
            <pc:docMk/>
            <pc:sldMk cId="1753105631" sldId="309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362" v="2252" actId="27636"/>
        <pc:sldMkLst>
          <pc:docMk/>
          <pc:sldMk cId="2779481009" sldId="310"/>
        </pc:sldMkLst>
        <pc:spChg chg="mod">
          <ac:chgData name="Joshua Gross" userId="7bb6a70e-9d37-46e4-96de-748557707bd0" providerId="ADAL" clId="{D6357A95-7554-470B-9388-ECB69B80923B}" dt="2023-08-31T11:54:00.541" v="611" actId="113"/>
          <ac:spMkLst>
            <pc:docMk/>
            <pc:sldMk cId="2779481009" sldId="310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362" v="2252" actId="27636"/>
          <ac:spMkLst>
            <pc:docMk/>
            <pc:sldMk cId="2779481009" sldId="310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381" v="2253" actId="27636"/>
        <pc:sldMkLst>
          <pc:docMk/>
          <pc:sldMk cId="3003849145" sldId="311"/>
        </pc:sldMkLst>
        <pc:spChg chg="mod">
          <ac:chgData name="Joshua Gross" userId="7bb6a70e-9d37-46e4-96de-748557707bd0" providerId="ADAL" clId="{D6357A95-7554-470B-9388-ECB69B80923B}" dt="2023-08-31T11:54:42.289" v="617" actId="113"/>
          <ac:spMkLst>
            <pc:docMk/>
            <pc:sldMk cId="3003849145" sldId="311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381" v="2253" actId="27636"/>
          <ac:spMkLst>
            <pc:docMk/>
            <pc:sldMk cId="3003849145" sldId="311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397" v="2254" actId="27636"/>
        <pc:sldMkLst>
          <pc:docMk/>
          <pc:sldMk cId="2652541824" sldId="312"/>
        </pc:sldMkLst>
        <pc:spChg chg="mod">
          <ac:chgData name="Joshua Gross" userId="7bb6a70e-9d37-46e4-96de-748557707bd0" providerId="ADAL" clId="{D6357A95-7554-470B-9388-ECB69B80923B}" dt="2023-08-31T11:59:19.158" v="775" actId="113"/>
          <ac:spMkLst>
            <pc:docMk/>
            <pc:sldMk cId="2652541824" sldId="312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397" v="2254" actId="27636"/>
          <ac:spMkLst>
            <pc:docMk/>
            <pc:sldMk cId="2652541824" sldId="312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418" v="2255" actId="27636"/>
        <pc:sldMkLst>
          <pc:docMk/>
          <pc:sldMk cId="1750476627" sldId="313"/>
        </pc:sldMkLst>
        <pc:spChg chg="mod">
          <ac:chgData name="Joshua Gross" userId="7bb6a70e-9d37-46e4-96de-748557707bd0" providerId="ADAL" clId="{D6357A95-7554-470B-9388-ECB69B80923B}" dt="2023-08-31T12:00:22.619" v="817" actId="20577"/>
          <ac:spMkLst>
            <pc:docMk/>
            <pc:sldMk cId="1750476627" sldId="313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418" v="2255" actId="27636"/>
          <ac:spMkLst>
            <pc:docMk/>
            <pc:sldMk cId="1750476627" sldId="313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440" v="2256" actId="27636"/>
        <pc:sldMkLst>
          <pc:docMk/>
          <pc:sldMk cId="3721458076" sldId="314"/>
        </pc:sldMkLst>
        <pc:spChg chg="mod">
          <ac:chgData name="Joshua Gross" userId="7bb6a70e-9d37-46e4-96de-748557707bd0" providerId="ADAL" clId="{D6357A95-7554-470B-9388-ECB69B80923B}" dt="2023-08-31T12:03:17.138" v="929" actId="20577"/>
          <ac:spMkLst>
            <pc:docMk/>
            <pc:sldMk cId="3721458076" sldId="314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440" v="2256" actId="27636"/>
          <ac:spMkLst>
            <pc:docMk/>
            <pc:sldMk cId="3721458076" sldId="314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458" v="2257" actId="27636"/>
        <pc:sldMkLst>
          <pc:docMk/>
          <pc:sldMk cId="2594719983" sldId="315"/>
        </pc:sldMkLst>
        <pc:spChg chg="mod">
          <ac:chgData name="Joshua Gross" userId="7bb6a70e-9d37-46e4-96de-748557707bd0" providerId="ADAL" clId="{D6357A95-7554-470B-9388-ECB69B80923B}" dt="2023-08-31T12:04:43.113" v="969" actId="20577"/>
          <ac:spMkLst>
            <pc:docMk/>
            <pc:sldMk cId="2594719983" sldId="315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458" v="2257" actId="27636"/>
          <ac:spMkLst>
            <pc:docMk/>
            <pc:sldMk cId="2594719983" sldId="315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492" v="2258" actId="27636"/>
        <pc:sldMkLst>
          <pc:docMk/>
          <pc:sldMk cId="249009092" sldId="316"/>
        </pc:sldMkLst>
        <pc:spChg chg="mod">
          <ac:chgData name="Joshua Gross" userId="7bb6a70e-9d37-46e4-96de-748557707bd0" providerId="ADAL" clId="{D6357A95-7554-470B-9388-ECB69B80923B}" dt="2023-08-31T12:23:00.696" v="975" actId="113"/>
          <ac:spMkLst>
            <pc:docMk/>
            <pc:sldMk cId="249009092" sldId="316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492" v="2258" actId="27636"/>
          <ac:spMkLst>
            <pc:docMk/>
            <pc:sldMk cId="249009092" sldId="316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513" v="2259" actId="27636"/>
        <pc:sldMkLst>
          <pc:docMk/>
          <pc:sldMk cId="721384871" sldId="317"/>
        </pc:sldMkLst>
        <pc:spChg chg="mod">
          <ac:chgData name="Joshua Gross" userId="7bb6a70e-9d37-46e4-96de-748557707bd0" providerId="ADAL" clId="{D6357A95-7554-470B-9388-ECB69B80923B}" dt="2023-08-31T12:23:35.553" v="1006" actId="113"/>
          <ac:spMkLst>
            <pc:docMk/>
            <pc:sldMk cId="721384871" sldId="317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513" v="2259" actId="27636"/>
          <ac:spMkLst>
            <pc:docMk/>
            <pc:sldMk cId="721384871" sldId="317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532" v="2260" actId="27636"/>
        <pc:sldMkLst>
          <pc:docMk/>
          <pc:sldMk cId="3699872206" sldId="318"/>
        </pc:sldMkLst>
        <pc:spChg chg="mod">
          <ac:chgData name="Joshua Gross" userId="7bb6a70e-9d37-46e4-96de-748557707bd0" providerId="ADAL" clId="{D6357A95-7554-470B-9388-ECB69B80923B}" dt="2023-08-31T12:25:41.336" v="1141" actId="113"/>
          <ac:spMkLst>
            <pc:docMk/>
            <pc:sldMk cId="3699872206" sldId="318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532" v="2260" actId="27636"/>
          <ac:spMkLst>
            <pc:docMk/>
            <pc:sldMk cId="3699872206" sldId="318"/>
            <ac:spMk id="5" creationId="{E7BE9C4B-6D40-4C80-BEDA-A750A3000F51}"/>
          </ac:spMkLst>
        </pc:spChg>
      </pc:sldChg>
      <pc:sldChg chg="modSp add">
        <pc:chgData name="Joshua Gross" userId="7bb6a70e-9d37-46e4-96de-748557707bd0" providerId="ADAL" clId="{D6357A95-7554-470B-9388-ECB69B80923B}" dt="2023-08-31T13:08:20.553" v="2261" actId="27636"/>
        <pc:sldMkLst>
          <pc:docMk/>
          <pc:sldMk cId="4175604192" sldId="319"/>
        </pc:sldMkLst>
        <pc:spChg chg="mod">
          <ac:chgData name="Joshua Gross" userId="7bb6a70e-9d37-46e4-96de-748557707bd0" providerId="ADAL" clId="{D6357A95-7554-470B-9388-ECB69B80923B}" dt="2023-08-31T12:26:49.157" v="1169" actId="27636"/>
          <ac:spMkLst>
            <pc:docMk/>
            <pc:sldMk cId="4175604192" sldId="319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3:08:20.553" v="2261" actId="27636"/>
          <ac:spMkLst>
            <pc:docMk/>
            <pc:sldMk cId="4175604192" sldId="319"/>
            <ac:spMk id="5" creationId="{E7BE9C4B-6D40-4C80-BEDA-A750A3000F51}"/>
          </ac:spMkLst>
        </pc:spChg>
      </pc:sldChg>
      <pc:sldChg chg="delSp modSp add">
        <pc:chgData name="Joshua Gross" userId="7bb6a70e-9d37-46e4-96de-748557707bd0" providerId="ADAL" clId="{D6357A95-7554-470B-9388-ECB69B80923B}" dt="2023-08-31T12:30:11.038" v="1289" actId="20577"/>
        <pc:sldMkLst>
          <pc:docMk/>
          <pc:sldMk cId="2962643660" sldId="320"/>
        </pc:sldMkLst>
        <pc:spChg chg="del mod">
          <ac:chgData name="Joshua Gross" userId="7bb6a70e-9d37-46e4-96de-748557707bd0" providerId="ADAL" clId="{D6357A95-7554-470B-9388-ECB69B80923B}" dt="2023-08-31T12:29:36.223" v="1211" actId="478"/>
          <ac:spMkLst>
            <pc:docMk/>
            <pc:sldMk cId="2962643660" sldId="320"/>
            <ac:spMk id="3" creationId="{CB5A2AA3-921E-4C25-82E6-3FEE99115F58}"/>
          </ac:spMkLst>
        </pc:spChg>
        <pc:spChg chg="mod">
          <ac:chgData name="Joshua Gross" userId="7bb6a70e-9d37-46e4-96de-748557707bd0" providerId="ADAL" clId="{D6357A95-7554-470B-9388-ECB69B80923B}" dt="2023-08-31T12:30:11.038" v="1289" actId="20577"/>
          <ac:spMkLst>
            <pc:docMk/>
            <pc:sldMk cId="2962643660" sldId="320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2:31:24.743" v="1310" actId="20577"/>
        <pc:sldMkLst>
          <pc:docMk/>
          <pc:sldMk cId="196947027" sldId="321"/>
        </pc:sldMkLst>
        <pc:spChg chg="mod">
          <ac:chgData name="Joshua Gross" userId="7bb6a70e-9d37-46e4-96de-748557707bd0" providerId="ADAL" clId="{D6357A95-7554-470B-9388-ECB69B80923B}" dt="2023-08-31T12:31:24.743" v="1310" actId="20577"/>
          <ac:spMkLst>
            <pc:docMk/>
            <pc:sldMk cId="196947027" sldId="321"/>
            <ac:spMk id="4" creationId="{6A8594B0-072A-47F6-87CC-1FE574429CB8}"/>
          </ac:spMkLst>
        </pc:spChg>
        <pc:spChg chg="mod">
          <ac:chgData name="Joshua Gross" userId="7bb6a70e-9d37-46e4-96de-748557707bd0" providerId="ADAL" clId="{D6357A95-7554-470B-9388-ECB69B80923B}" dt="2023-08-31T12:31:14.402" v="1292" actId="27636"/>
          <ac:spMkLst>
            <pc:docMk/>
            <pc:sldMk cId="196947027" sldId="321"/>
            <ac:spMk id="5" creationId="{E7BE9C4B-6D40-4C80-BEDA-A750A3000F51}"/>
          </ac:spMkLst>
        </pc:spChg>
      </pc:sldChg>
      <pc:sldChg chg="add">
        <pc:chgData name="Joshua Gross" userId="7bb6a70e-9d37-46e4-96de-748557707bd0" providerId="ADAL" clId="{D6357A95-7554-470B-9388-ECB69B80923B}" dt="2023-08-31T12:32:13.129" v="1311"/>
        <pc:sldMkLst>
          <pc:docMk/>
          <pc:sldMk cId="1922448883" sldId="322"/>
        </pc:sldMkLst>
      </pc:sldChg>
      <pc:sldChg chg="addSp delSp modSp add">
        <pc:chgData name="Joshua Gross" userId="7bb6a70e-9d37-46e4-96de-748557707bd0" providerId="ADAL" clId="{D6357A95-7554-470B-9388-ECB69B80923B}" dt="2023-08-31T12:35:06.176" v="1520" actId="20577"/>
        <pc:sldMkLst>
          <pc:docMk/>
          <pc:sldMk cId="3117559214" sldId="323"/>
        </pc:sldMkLst>
        <pc:spChg chg="add del mod">
          <ac:chgData name="Joshua Gross" userId="7bb6a70e-9d37-46e4-96de-748557707bd0" providerId="ADAL" clId="{D6357A95-7554-470B-9388-ECB69B80923B}" dt="2023-08-31T12:34:20.814" v="1437" actId="478"/>
          <ac:spMkLst>
            <pc:docMk/>
            <pc:sldMk cId="3117559214" sldId="323"/>
            <ac:spMk id="3" creationId="{CB5A2AA3-921E-4C25-82E6-3FEE99115F58}"/>
          </ac:spMkLst>
        </pc:spChg>
        <pc:spChg chg="mod">
          <ac:chgData name="Joshua Gross" userId="7bb6a70e-9d37-46e4-96de-748557707bd0" providerId="ADAL" clId="{D6357A95-7554-470B-9388-ECB69B80923B}" dt="2023-08-31T12:35:06.176" v="1520" actId="20577"/>
          <ac:spMkLst>
            <pc:docMk/>
            <pc:sldMk cId="3117559214" sldId="323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2:35:53.041" v="1715" actId="20577"/>
        <pc:sldMkLst>
          <pc:docMk/>
          <pc:sldMk cId="1721257420" sldId="324"/>
        </pc:sldMkLst>
        <pc:spChg chg="mod">
          <ac:chgData name="Joshua Gross" userId="7bb6a70e-9d37-46e4-96de-748557707bd0" providerId="ADAL" clId="{D6357A95-7554-470B-9388-ECB69B80923B}" dt="2023-08-31T12:35:53.041" v="1715" actId="20577"/>
          <ac:spMkLst>
            <pc:docMk/>
            <pc:sldMk cId="1721257420" sldId="324"/>
            <ac:spMk id="4" creationId="{6A8594B0-072A-47F6-87CC-1FE574429CB8}"/>
          </ac:spMkLst>
        </pc:spChg>
      </pc:sldChg>
      <pc:sldChg chg="addSp modSp add">
        <pc:chgData name="Joshua Gross" userId="7bb6a70e-9d37-46e4-96de-748557707bd0" providerId="ADAL" clId="{D6357A95-7554-470B-9388-ECB69B80923B}" dt="2023-08-31T12:37:01.169" v="1745" actId="1076"/>
        <pc:sldMkLst>
          <pc:docMk/>
          <pc:sldMk cId="4269865324" sldId="325"/>
        </pc:sldMkLst>
        <pc:graphicFrameChg chg="add mod modGraphic">
          <ac:chgData name="Joshua Gross" userId="7bb6a70e-9d37-46e4-96de-748557707bd0" providerId="ADAL" clId="{D6357A95-7554-470B-9388-ECB69B80923B}" dt="2023-08-31T12:37:01.169" v="1745" actId="1076"/>
          <ac:graphicFrameMkLst>
            <pc:docMk/>
            <pc:sldMk cId="4269865324" sldId="325"/>
            <ac:graphicFrameMk id="3" creationId="{B1B79A37-A33F-4358-8EA7-20857976C6B4}"/>
          </ac:graphicFrameMkLst>
        </pc:graphicFrameChg>
      </pc:sldChg>
      <pc:sldChg chg="modSp add">
        <pc:chgData name="Joshua Gross" userId="7bb6a70e-9d37-46e4-96de-748557707bd0" providerId="ADAL" clId="{D6357A95-7554-470B-9388-ECB69B80923B}" dt="2023-08-31T12:38:42.285" v="1990" actId="20577"/>
        <pc:sldMkLst>
          <pc:docMk/>
          <pc:sldMk cId="2981022087" sldId="326"/>
        </pc:sldMkLst>
        <pc:spChg chg="mod">
          <ac:chgData name="Joshua Gross" userId="7bb6a70e-9d37-46e4-96de-748557707bd0" providerId="ADAL" clId="{D6357A95-7554-470B-9388-ECB69B80923B}" dt="2023-08-31T12:38:42.285" v="1990" actId="20577"/>
          <ac:spMkLst>
            <pc:docMk/>
            <pc:sldMk cId="2981022087" sldId="326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2:38:44.331" v="1991" actId="20577"/>
        <pc:sldMkLst>
          <pc:docMk/>
          <pc:sldMk cId="410640683" sldId="327"/>
        </pc:sldMkLst>
        <pc:spChg chg="mod">
          <ac:chgData name="Joshua Gross" userId="7bb6a70e-9d37-46e4-96de-748557707bd0" providerId="ADAL" clId="{D6357A95-7554-470B-9388-ECB69B80923B}" dt="2023-08-31T12:38:44.331" v="1991" actId="20577"/>
          <ac:spMkLst>
            <pc:docMk/>
            <pc:sldMk cId="410640683" sldId="327"/>
            <ac:spMk id="4" creationId="{6A8594B0-072A-47F6-87CC-1FE574429CB8}"/>
          </ac:spMkLst>
        </pc:spChg>
      </pc:sldChg>
      <pc:sldChg chg="modSp add">
        <pc:chgData name="Joshua Gross" userId="7bb6a70e-9d37-46e4-96de-748557707bd0" providerId="ADAL" clId="{D6357A95-7554-470B-9388-ECB69B80923B}" dt="2023-08-31T13:10:17.591" v="2288" actId="20577"/>
        <pc:sldMkLst>
          <pc:docMk/>
          <pc:sldMk cId="1578023622" sldId="328"/>
        </pc:sldMkLst>
        <pc:spChg chg="mod">
          <ac:chgData name="Joshua Gross" userId="7bb6a70e-9d37-46e4-96de-748557707bd0" providerId="ADAL" clId="{D6357A95-7554-470B-9388-ECB69B80923B}" dt="2023-08-31T13:10:17.591" v="2288" actId="20577"/>
          <ac:spMkLst>
            <pc:docMk/>
            <pc:sldMk cId="1578023622" sldId="328"/>
            <ac:spMk id="4" creationId="{6A8594B0-072A-47F6-87CC-1FE574429CB8}"/>
          </ac:spMkLst>
        </pc:spChg>
      </pc:sldChg>
      <pc:sldMasterChg chg="setBg">
        <pc:chgData name="Joshua Gross" userId="7bb6a70e-9d37-46e4-96de-748557707bd0" providerId="ADAL" clId="{D6357A95-7554-470B-9388-ECB69B80923B}" dt="2023-08-31T13:08:54.512" v="2270"/>
        <pc:sldMasterMkLst>
          <pc:docMk/>
          <pc:sldMasterMk cId="1157365192" sldId="2147483696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9559-CD91-4B24-B282-BBF015C6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B5C17-99C1-4EAE-9236-A54BDB7F9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72BC-14CD-41AD-A38B-0E85D21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A805-3741-43B0-A25B-075AFBC5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CF86-E0A4-472F-AF0A-B690AE60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7A0-E36E-4B7B-9463-F6424671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070C7-7D9D-4C9D-B718-A06DE166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0289-12E6-425F-9DC5-606A2143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DB30-F34A-47C5-A33E-9AD02258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D6DA-5F16-4959-88E7-5EEC2987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58D0-BA50-4E08-AF45-A6358C57F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5178-F0A7-4B19-B0B5-7EB153F4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540C6-F1EA-41CB-B468-C139F592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DD1F-7E42-4CB2-BDDE-7882DF1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3B1B-5804-481D-8ABC-F2C7E775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709F-995E-4EA3-92FE-F8CB79BD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9ABC-413B-4326-9AB4-BD56E1AC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09F1-AE8E-44C6-B248-D853C73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4994-0169-4EA3-B405-20A7B44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D681-EAD8-414E-B44D-3BE7A8D3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F7AB-6707-4C74-908F-778083D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C894-64DB-40BF-B387-A66B53D7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AC39-3CD8-47F3-9ACD-A88051CC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D787-1D22-4FCE-A4E3-4A1A223C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0D3B-080E-4C5B-BB8F-E0FDAD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A421-C89E-49C9-9A82-5377757E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08F7-0B0D-43DD-A956-E107E7360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6B534-2264-48F7-9240-B04C8012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2B26E-2E12-44C7-A752-96C51D4A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FCD4-FDAA-4AC7-B3C5-890A6CC5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375F-7A67-458B-B52A-096818F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418C-3C07-40EE-B73D-82A4E82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52D2-98D5-4621-BD84-CECDEFAB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342D-6EE0-4E51-9FFF-2D1A76E40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3E499-9419-4CFE-88E3-327A02DD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80F6-AA3E-43CF-BC07-F2316A3C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B81A4-D6C2-4E91-80CE-C70AE7B5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1399A-D60B-4975-927D-2925DC27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D27A-D91A-45EA-9710-06249DF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4B4B-6413-4980-BAD0-910B9D63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B9E12-86CF-4948-B6D5-5978BF5A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39931-1518-428B-8757-922DEABB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D5B9D-F22B-4E97-9583-E0BC81F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F5DDB-73F4-4A05-99F4-3F3B9B76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673B0-A4EE-4C7F-B51B-0CA8689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EB6FD-E068-4C90-A6D0-04F62974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224-A95D-4E9F-B52F-6B88B5FA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7C29-28A9-419E-A91E-CA62669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332C-98DB-45CF-B939-5D448849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8C488-5771-4FD5-92FD-B541CF64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1C8D-023B-47E8-9A06-C2EF19BD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1CA0-8380-4B1A-BC71-F4620B9B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BCAE-EA0A-4FFD-BC89-44F6D9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7B84-4F05-422B-853C-486C075B4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8B3E8-A7C0-4014-84F1-73DB870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4356-C6C1-4CC9-B33D-BF05E32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25793-162E-4875-A2BC-971F2A2A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A111A-D1F4-4E11-8556-B444C5C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CCA21-A485-48A6-BF6B-9CA703E9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A0BB-7697-4179-A80A-A80C8BEF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1049-9541-47B7-8647-8D7B630A7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511-7BB0-4700-A3CC-30E722CC896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FEAC-A7EF-4EB2-AD55-0D6098F7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6802-06D4-42FD-83F8-9BB9A8EC9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4A6A-F306-414A-A211-CF1BB77F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B2788-FFB8-41C0-8B83-8FA35E8C5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60245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</p:txBody>
      </p:sp>
    </p:spTree>
    <p:extLst>
      <p:ext uri="{BB962C8B-B14F-4D97-AF65-F5344CB8AC3E}">
        <p14:creationId xmlns:p14="http://schemas.microsoft.com/office/powerpoint/2010/main" val="2082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r>
              <a:rPr lang="en-US" dirty="0"/>
              <a:t>0010b + 0100b = 0110b</a:t>
            </a:r>
          </a:p>
        </p:txBody>
      </p:sp>
    </p:spTree>
    <p:extLst>
      <p:ext uri="{BB962C8B-B14F-4D97-AF65-F5344CB8AC3E}">
        <p14:creationId xmlns:p14="http://schemas.microsoft.com/office/powerpoint/2010/main" val="62982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070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475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Start at the 0 bit and perform the following operation on the vertically stacked binary strings: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3448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b="1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290782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10b    </a:t>
            </a:r>
          </a:p>
        </p:txBody>
      </p:sp>
    </p:spTree>
    <p:extLst>
      <p:ext uri="{BB962C8B-B14F-4D97-AF65-F5344CB8AC3E}">
        <p14:creationId xmlns:p14="http://schemas.microsoft.com/office/powerpoint/2010/main" val="241494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07322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7596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7506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3271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4186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681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</p:txBody>
      </p:sp>
    </p:spTree>
    <p:extLst>
      <p:ext uri="{BB962C8B-B14F-4D97-AF65-F5344CB8AC3E}">
        <p14:creationId xmlns:p14="http://schemas.microsoft.com/office/powerpoint/2010/main" val="384064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?d</a:t>
            </a:r>
          </a:p>
        </p:txBody>
      </p:sp>
    </p:spTree>
    <p:extLst>
      <p:ext uri="{BB962C8B-B14F-4D97-AF65-F5344CB8AC3E}">
        <p14:creationId xmlns:p14="http://schemas.microsoft.com/office/powerpoint/2010/main" val="258598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18d</a:t>
            </a:r>
          </a:p>
        </p:txBody>
      </p:sp>
    </p:spTree>
    <p:extLst>
      <p:ext uri="{BB962C8B-B14F-4D97-AF65-F5344CB8AC3E}">
        <p14:creationId xmlns:p14="http://schemas.microsoft.com/office/powerpoint/2010/main" val="46401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513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591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Start at the 0 bit and perform the following operation on the vertically stacked binary strings: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3559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r>
              <a:rPr lang="en-US" dirty="0"/>
              <a:t>Numbers are represented in base 2 (binary), rather than base 10 (decimal)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6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b="1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55023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359727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205974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2239483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395248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1000b</a:t>
            </a:r>
          </a:p>
        </p:txBody>
      </p:sp>
    </p:spTree>
    <p:extLst>
      <p:ext uri="{BB962C8B-B14F-4D97-AF65-F5344CB8AC3E}">
        <p14:creationId xmlns:p14="http://schemas.microsoft.com/office/powerpoint/2010/main" val="12585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11000b</a:t>
            </a:r>
          </a:p>
        </p:txBody>
      </p:sp>
    </p:spTree>
    <p:extLst>
      <p:ext uri="{BB962C8B-B14F-4D97-AF65-F5344CB8AC3E}">
        <p14:creationId xmlns:p14="http://schemas.microsoft.com/office/powerpoint/2010/main" val="777011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212779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3113116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1011000b</a:t>
            </a:r>
          </a:p>
        </p:txBody>
      </p:sp>
    </p:spTree>
    <p:extLst>
      <p:ext uri="{BB962C8B-B14F-4D97-AF65-F5344CB8AC3E}">
        <p14:creationId xmlns:p14="http://schemas.microsoft.com/office/powerpoint/2010/main" val="24936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r>
              <a:rPr lang="en-US" dirty="0"/>
              <a:t>Numbers are represented in base 2 (binary), rather than base 10 (decimal)</a:t>
            </a:r>
          </a:p>
          <a:p>
            <a:r>
              <a:rPr lang="en-US" dirty="0"/>
              <a:t>How do computers add and subtract numbers? </a:t>
            </a:r>
          </a:p>
        </p:txBody>
      </p:sp>
    </p:spTree>
    <p:extLst>
      <p:ext uri="{BB962C8B-B14F-4D97-AF65-F5344CB8AC3E}">
        <p14:creationId xmlns:p14="http://schemas.microsoft.com/office/powerpoint/2010/main" val="379852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11011000b</a:t>
            </a:r>
          </a:p>
        </p:txBody>
      </p:sp>
    </p:spTree>
    <p:extLst>
      <p:ext uri="{BB962C8B-B14F-4D97-AF65-F5344CB8AC3E}">
        <p14:creationId xmlns:p14="http://schemas.microsoft.com/office/powerpoint/2010/main" val="289920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011011000b</a:t>
            </a:r>
          </a:p>
        </p:txBody>
      </p:sp>
    </p:spTree>
    <p:extLst>
      <p:ext uri="{BB962C8B-B14F-4D97-AF65-F5344CB8AC3E}">
        <p14:creationId xmlns:p14="http://schemas.microsoft.com/office/powerpoint/2010/main" val="31706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1011011000b</a:t>
            </a:r>
          </a:p>
        </p:txBody>
      </p:sp>
    </p:spTree>
    <p:extLst>
      <p:ext uri="{BB962C8B-B14F-4D97-AF65-F5344CB8AC3E}">
        <p14:creationId xmlns:p14="http://schemas.microsoft.com/office/powerpoint/2010/main" val="3170150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</p:txBody>
      </p:sp>
    </p:spTree>
    <p:extLst>
      <p:ext uri="{BB962C8B-B14F-4D97-AF65-F5344CB8AC3E}">
        <p14:creationId xmlns:p14="http://schemas.microsoft.com/office/powerpoint/2010/main" val="73203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/>
              <a:t>Double check decimal math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1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/>
              <a:t>Double check decimal math</a:t>
            </a:r>
          </a:p>
          <a:p>
            <a:pPr lvl="1"/>
            <a:r>
              <a:rPr lang="en-US" dirty="0"/>
              <a:t>No thanks!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2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Step 2 in the binary addition algorithm lists the values for individual bit addition: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Step 2 in the binary addition algorithm lists the values for individual bit addition: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n-US" dirty="0"/>
              <a:t>If you call the first bit to be added “A,” the second bit “B,” and construct the truth table for bitwise addition:</a:t>
            </a:r>
          </a:p>
        </p:txBody>
      </p:sp>
    </p:spTree>
    <p:extLst>
      <p:ext uri="{BB962C8B-B14F-4D97-AF65-F5344CB8AC3E}">
        <p14:creationId xmlns:p14="http://schemas.microsoft.com/office/powerpoint/2010/main" val="1721257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Step 2 in the binary addition algorithm lists the values for individual bit addition: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n-US" dirty="0"/>
              <a:t>If you call the first bit to be added “A,” the second bit “B,” and construct the truth table for bitwise addition: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35078"/>
              </p:ext>
            </p:extLst>
          </p:nvPr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65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Step 2 in the binary addition algorithm lists the values for individual bit addition: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n-US" dirty="0"/>
              <a:t>If you call the first bit to be added “A,” the second bit “B,” and construct the truth table for bitwise addition:</a:t>
            </a:r>
          </a:p>
          <a:p>
            <a:pPr marL="0" indent="0">
              <a:buNone/>
            </a:pPr>
            <a:r>
              <a:rPr lang="en-US" dirty="0"/>
              <a:t>					This is the truth table for XOR!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02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</p:txBody>
      </p:sp>
    </p:spTree>
    <p:extLst>
      <p:ext uri="{BB962C8B-B14F-4D97-AF65-F5344CB8AC3E}">
        <p14:creationId xmlns:p14="http://schemas.microsoft.com/office/powerpoint/2010/main" val="927477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472295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Step 2 in the binary addition algorithm lists the values for individual bit addition: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0</a:t>
            </a:r>
          </a:p>
          <a:p>
            <a:r>
              <a:rPr lang="en-US" dirty="0"/>
              <a:t>If you call the first bit to be added “A,” the second bit “B,” and construct the truth table for bitwise addition:</a:t>
            </a:r>
          </a:p>
          <a:p>
            <a:pPr marL="0" indent="0">
              <a:buNone/>
            </a:pPr>
            <a:r>
              <a:rPr lang="en-US" dirty="0"/>
              <a:t>					This is the truth table for XOR!</a:t>
            </a:r>
          </a:p>
          <a:p>
            <a:pPr marL="0" indent="0">
              <a:buNone/>
            </a:pPr>
            <a:r>
              <a:rPr lang="en-US" dirty="0"/>
              <a:t>					A logical operation depicts an 								arithmetic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B79A37-A33F-4358-8EA7-20857976C6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88995"/>
          <a:ext cx="38990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672">
                  <a:extLst>
                    <a:ext uri="{9D8B030D-6E8A-4147-A177-3AD203B41FA5}">
                      <a16:colId xmlns:a16="http://schemas.microsoft.com/office/drawing/2014/main" val="389650588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2723613996"/>
                    </a:ext>
                  </a:extLst>
                </a:gridCol>
                <a:gridCol w="1299672">
                  <a:extLst>
                    <a:ext uri="{9D8B030D-6E8A-4147-A177-3AD203B41FA5}">
                      <a16:colId xmlns:a16="http://schemas.microsoft.com/office/drawing/2014/main" val="1300743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8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4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40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following binary values: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+ 11b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+ 1011b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+ 10101b</a:t>
            </a:r>
          </a:p>
        </p:txBody>
      </p:sp>
    </p:spTree>
    <p:extLst>
      <p:ext uri="{BB962C8B-B14F-4D97-AF65-F5344CB8AC3E}">
        <p14:creationId xmlns:p14="http://schemas.microsoft.com/office/powerpoint/2010/main" val="296264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Subtraction </a:t>
            </a:r>
            <a:r>
              <a:rPr lang="en-US" dirty="0"/>
              <a:t>is an operation that subtracts two binary values</a:t>
            </a:r>
          </a:p>
          <a:p>
            <a:r>
              <a:rPr lang="en-US" dirty="0"/>
              <a:t>Binary subtraction maps to our common understanding of subtraction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6d – 4d = 2d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61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Subtraction </a:t>
            </a:r>
            <a:r>
              <a:rPr lang="en-US" dirty="0"/>
              <a:t>is an operation that subtracts two binary values</a:t>
            </a:r>
          </a:p>
          <a:p>
            <a:r>
              <a:rPr lang="en-US" dirty="0"/>
              <a:t>Binary subtraction maps to our common understanding of subtraction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6d – 4d = 2d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11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Subtraction </a:t>
            </a:r>
            <a:r>
              <a:rPr lang="en-US" dirty="0"/>
              <a:t>is an operation that subtracts two binary values</a:t>
            </a:r>
          </a:p>
          <a:p>
            <a:r>
              <a:rPr lang="en-US" dirty="0"/>
              <a:t>Binary subtraction maps to our common understanding of subtraction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6d – 4d = 2d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r>
              <a:rPr lang="en-US" dirty="0"/>
              <a:t>0110b – 0100b = 0010b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43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7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11346460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is one of many binary subtraction algorithms but is the binary version of subtracting by adding the negative value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236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   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5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81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41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 	</a:t>
            </a:r>
            <a:r>
              <a:rPr lang="en-US" dirty="0"/>
              <a:t>So, 101b – 011b = 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76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101b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011b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101b 	</a:t>
            </a:r>
            <a:r>
              <a:rPr lang="en-US" dirty="0"/>
              <a:t>So, 101b – 011b = 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dirty="0"/>
              <a:t>Check decimal values: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101b	</a:t>
            </a:r>
            <a:r>
              <a:rPr lang="en-US" dirty="0"/>
              <a:t> 101b = 5d| 	   5d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101b	</a:t>
            </a:r>
            <a:r>
              <a:rPr lang="en-US" dirty="0"/>
              <a:t> 011b = 3d|	-  3d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010b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/>
              <a:t> 010b	= 2d|	= 2d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8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100111b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19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84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7722416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100111010b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111011001b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100010011b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72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100111010b</a:t>
            </a:r>
          </a:p>
          <a:p>
            <a:pPr>
              <a:buFontTx/>
              <a:buChar char="-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000100111b</a:t>
            </a: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000100111b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111011001b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100111010b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   111011001b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    100010011b	</a:t>
            </a:r>
          </a:p>
          <a:p>
            <a:pPr marL="0" indent="0">
              <a:buNone/>
            </a:pPr>
            <a:r>
              <a:rPr lang="en-US" dirty="0"/>
              <a:t>So,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100111010b - 000100111b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100010011b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perform binary subtraction: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two’s complement of the number you’re subtracting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the two’s complement to the number you’re subtracting from, but don’t create additional bits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4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Subtract the following binary values: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- 11b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- 1011b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- 10101b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0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8024420" cy="524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Subtract the following binary values: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1001b - 11b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111001b - 1011b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10101010b - 10101b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E9C4B-6D40-4C80-BEDA-A750A3000F51}"/>
              </a:ext>
            </a:extLst>
          </p:cNvPr>
          <p:cNvSpPr txBox="1">
            <a:spLocks/>
          </p:cNvSpPr>
          <p:nvPr/>
        </p:nvSpPr>
        <p:spPr>
          <a:xfrm>
            <a:off x="8355434" y="873256"/>
            <a:ext cx="3633831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2d + 4d = 6d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</p:txBody>
      </p:sp>
    </p:spTree>
    <p:extLst>
      <p:ext uri="{BB962C8B-B14F-4D97-AF65-F5344CB8AC3E}">
        <p14:creationId xmlns:p14="http://schemas.microsoft.com/office/powerpoint/2010/main" val="5777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</p:txBody>
      </p:sp>
    </p:spTree>
    <p:extLst>
      <p:ext uri="{BB962C8B-B14F-4D97-AF65-F5344CB8AC3E}">
        <p14:creationId xmlns:p14="http://schemas.microsoft.com/office/powerpoint/2010/main" val="3226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B9900-127C-41CB-A6AE-A83973B61BC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8c07c512-1ff3-44bd-87df-82ef976e112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0B8F41-E3D1-4B46-828D-4322BB55B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32B147-46B0-417F-A7D5-7DFC0ED13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5216</Words>
  <Application>Microsoft Office PowerPoint</Application>
  <PresentationFormat>Widescreen</PresentationFormat>
  <Paragraphs>842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Wingdings</vt:lpstr>
      <vt:lpstr>Office Theme</vt:lpstr>
      <vt:lpstr>Lecture 4</vt:lpstr>
      <vt:lpstr>Review</vt:lpstr>
      <vt:lpstr>Review</vt:lpstr>
      <vt:lpstr>Review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  <vt:lpstr>Binary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Joshua Gross</dc:creator>
  <cp:lastModifiedBy>Joshua Gross</cp:lastModifiedBy>
  <cp:revision>10</cp:revision>
  <dcterms:created xsi:type="dcterms:W3CDTF">2023-08-30T19:46:08Z</dcterms:created>
  <dcterms:modified xsi:type="dcterms:W3CDTF">2023-08-31T13:11:44Z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