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79716e0-2ddb-45af-ae9d-24d02f5a683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a2fb76f99ac4e01" /><Relationship Type="http://schemas.openxmlformats.org/officeDocument/2006/relationships/slideLayout" Target="/ppt/slideLayouts/slideLayout8.xml" Id="Ra16cd9c1a8704ff5" /><Relationship Type="http://schemas.openxmlformats.org/officeDocument/2006/relationships/hyperlink" Target="https://app.powerbi.com/groups/me/reports/a79716e0-2ddb-45af-ae9d-24d02f5a6834/?pbi_source=PowerPoint" TargetMode="External" Id="RelId0" /><Relationship Type="http://schemas.openxmlformats.org/officeDocument/2006/relationships/image" Target="/ppt/media/image4.png" Id="imgId685845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3/31/2024 7:19:19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3/31/2024 7:08:20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Customers ,Sales Qty by Customer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85845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