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jHjgaGHHHEQVeIrM98aaU0aPC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1" name="Google Shape;2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b4b625b58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9" name="Google Shape;259;g5b4b625b5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5b4b625b5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5" name="Google Shape;2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6" name="Google Shape;2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20" name="Google Shape;3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28" name="Google Shape;3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b4b625b58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b4b625b58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5b4b625b58_2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3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3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3"/>
          <p:cNvSpPr/>
          <p:nvPr/>
        </p:nvSpPr>
        <p:spPr>
          <a:xfrm>
            <a:off x="146304" y="6391656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3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lvl="1" algn="ctr" rtl="0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 rtl="0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 rtl="0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 rtl="0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23"/>
          <p:cNvCxnSpPr/>
          <p:nvPr/>
        </p:nvCxnSpPr>
        <p:spPr>
          <a:xfrm>
            <a:off x="155448" y="2420112"/>
            <a:ext cx="883320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" name="Google Shape;34;p23"/>
          <p:cNvSpPr/>
          <p:nvPr/>
        </p:nvSpPr>
        <p:spPr>
          <a:xfrm>
            <a:off x="152400" y="152400"/>
            <a:ext cx="8833200" cy="654720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3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3"/>
          <p:cNvSpPr/>
          <p:nvPr/>
        </p:nvSpPr>
        <p:spPr>
          <a:xfrm>
            <a:off x="4361688" y="2209800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5008" y="5121656"/>
            <a:ext cx="3454400" cy="1270000"/>
          </a:xfrm>
          <a:prstGeom prst="rect">
            <a:avLst/>
          </a:prstGeom>
          <a:noFill/>
          <a:ln w="9525" cap="flat" cmpd="sng">
            <a:solidFill>
              <a:srgbClr val="E3A091">
                <a:alpha val="6196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 rot="5400000">
            <a:off x="2269302" y="-443550"/>
            <a:ext cx="45993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33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33"/>
          <p:cNvSpPr/>
          <p:nvPr/>
        </p:nvSpPr>
        <p:spPr>
          <a:xfrm>
            <a:off x="0" y="0"/>
            <a:ext cx="9144000" cy="1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33"/>
          <p:cNvSpPr/>
          <p:nvPr/>
        </p:nvSpPr>
        <p:spPr>
          <a:xfrm>
            <a:off x="146304" y="6391656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152400" y="155448"/>
            <a:ext cx="8833200" cy="654720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Google Shape;155;p33"/>
          <p:cNvCxnSpPr/>
          <p:nvPr/>
        </p:nvCxnSpPr>
        <p:spPr>
          <a:xfrm rot="5400000">
            <a:off x="4021812" y="3278148"/>
            <a:ext cx="6245400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6" name="Google Shape;156;p3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934200" y="3020251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33"/>
          <p:cNvSpPr txBox="1">
            <a:spLocks noGrp="1"/>
          </p:cNvSpPr>
          <p:nvPr>
            <p:ph type="sldNum" idx="12"/>
          </p:nvPr>
        </p:nvSpPr>
        <p:spPr>
          <a:xfrm>
            <a:off x="6915912" y="3009901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"/>
          </p:nvPr>
        </p:nvSpPr>
        <p:spPr>
          <a:xfrm rot="5400000">
            <a:off x="670650" y="-61050"/>
            <a:ext cx="5821500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 rot="5400000">
            <a:off x="5189550" y="2506651"/>
            <a:ext cx="58515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4361688" y="1026372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2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25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25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25"/>
          <p:cNvSpPr/>
          <p:nvPr/>
        </p:nvSpPr>
        <p:spPr>
          <a:xfrm>
            <a:off x="152400" y="2286000"/>
            <a:ext cx="88332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25"/>
          <p:cNvSpPr/>
          <p:nvPr/>
        </p:nvSpPr>
        <p:spPr>
          <a:xfrm>
            <a:off x="155448" y="142352"/>
            <a:ext cx="8833200" cy="21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300" cy="1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 rtl="0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/>
          <p:nvPr/>
        </p:nvSpPr>
        <p:spPr>
          <a:xfrm>
            <a:off x="146304" y="6391656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25"/>
          <p:cNvSpPr/>
          <p:nvPr/>
        </p:nvSpPr>
        <p:spPr>
          <a:xfrm>
            <a:off x="152400" y="152400"/>
            <a:ext cx="8833200" cy="654720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25"/>
          <p:cNvCxnSpPr/>
          <p:nvPr/>
        </p:nvCxnSpPr>
        <p:spPr>
          <a:xfrm>
            <a:off x="152400" y="2438400"/>
            <a:ext cx="883320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9" name="Google Shape;59;p25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25"/>
          <p:cNvSpPr/>
          <p:nvPr/>
        </p:nvSpPr>
        <p:spPr>
          <a:xfrm>
            <a:off x="4361688" y="2209800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68" name="Google Shape;68;p26"/>
          <p:cNvCxnSpPr/>
          <p:nvPr/>
        </p:nvCxnSpPr>
        <p:spPr>
          <a:xfrm rot="10800000" flipH="1">
            <a:off x="4563080" y="1575709"/>
            <a:ext cx="9000" cy="48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Google Shape;69;p26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4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3537" algn="l" rtl="0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600" cy="4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3537" algn="l" rtl="0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27"/>
          <p:cNvCxnSpPr/>
          <p:nvPr/>
        </p:nvCxnSpPr>
        <p:spPr>
          <a:xfrm rot="10800000">
            <a:off x="4572000" y="2200227"/>
            <a:ext cx="0" cy="4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" name="Google Shape;73;p27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2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2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2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27"/>
          <p:cNvSpPr/>
          <p:nvPr/>
        </p:nvSpPr>
        <p:spPr>
          <a:xfrm>
            <a:off x="152400" y="1371600"/>
            <a:ext cx="88332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27"/>
          <p:cNvSpPr/>
          <p:nvPr/>
        </p:nvSpPr>
        <p:spPr>
          <a:xfrm>
            <a:off x="145923" y="6391656"/>
            <a:ext cx="8833200" cy="3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00" cy="73290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l" rtl="0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900" cy="73140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l" rtl="0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27"/>
          <p:cNvCxnSpPr/>
          <p:nvPr/>
        </p:nvCxnSpPr>
        <p:spPr>
          <a:xfrm>
            <a:off x="152400" y="1280160"/>
            <a:ext cx="883320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4" name="Google Shape;84;p27"/>
          <p:cNvSpPr/>
          <p:nvPr/>
        </p:nvSpPr>
        <p:spPr>
          <a:xfrm>
            <a:off x="152400" y="155448"/>
            <a:ext cx="8833200" cy="654720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27"/>
          <p:cNvSpPr/>
          <p:nvPr/>
        </p:nvSpPr>
        <p:spPr>
          <a:xfrm>
            <a:off x="4361688" y="1050524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27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9"/>
          <p:cNvSpPr/>
          <p:nvPr/>
        </p:nvSpPr>
        <p:spPr>
          <a:xfrm>
            <a:off x="0" y="0"/>
            <a:ext cx="9144000" cy="1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2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9"/>
          <p:cNvSpPr/>
          <p:nvPr/>
        </p:nvSpPr>
        <p:spPr>
          <a:xfrm>
            <a:off x="146304" y="6391656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29"/>
          <p:cNvSpPr/>
          <p:nvPr/>
        </p:nvSpPr>
        <p:spPr>
          <a:xfrm>
            <a:off x="152400" y="158496"/>
            <a:ext cx="8833200" cy="654720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/>
          <p:nvPr/>
        </p:nvSpPr>
        <p:spPr>
          <a:xfrm>
            <a:off x="152400" y="152400"/>
            <a:ext cx="8833200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3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3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30"/>
          <p:cNvSpPr/>
          <p:nvPr/>
        </p:nvSpPr>
        <p:spPr>
          <a:xfrm>
            <a:off x="0" y="0"/>
            <a:ext cx="9144000" cy="1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3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3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30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/>
          <p:nvPr/>
        </p:nvSpPr>
        <p:spPr>
          <a:xfrm>
            <a:off x="152400" y="152400"/>
            <a:ext cx="8833200" cy="654720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Google Shape;116;p30"/>
          <p:cNvCxnSpPr/>
          <p:nvPr/>
        </p:nvCxnSpPr>
        <p:spPr>
          <a:xfrm>
            <a:off x="152400" y="533400"/>
            <a:ext cx="883320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7" name="Google Shape;117;p30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30"/>
          <p:cNvSpPr/>
          <p:nvPr/>
        </p:nvSpPr>
        <p:spPr>
          <a:xfrm>
            <a:off x="1389888" y="323088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30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 rtl="0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1" name="Google Shape;121;p30"/>
          <p:cNvSpPr/>
          <p:nvPr/>
        </p:nvSpPr>
        <p:spPr>
          <a:xfrm>
            <a:off x="149352" y="6388385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3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31"/>
          <p:cNvCxnSpPr/>
          <p:nvPr/>
        </p:nvCxnSpPr>
        <p:spPr>
          <a:xfrm>
            <a:off x="152400" y="533400"/>
            <a:ext cx="8833200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Google Shape;126;p3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3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31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3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31"/>
          <p:cNvSpPr/>
          <p:nvPr/>
        </p:nvSpPr>
        <p:spPr>
          <a:xfrm>
            <a:off x="152400" y="152400"/>
            <a:ext cx="8833200" cy="30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31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31"/>
          <p:cNvSpPr/>
          <p:nvPr/>
        </p:nvSpPr>
        <p:spPr>
          <a:xfrm>
            <a:off x="152400" y="155448"/>
            <a:ext cx="8833200" cy="654720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3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31"/>
          <p:cNvSpPr/>
          <p:nvPr/>
        </p:nvSpPr>
        <p:spPr>
          <a:xfrm>
            <a:off x="1389888" y="323088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marL="914400" lvl="1" indent="-281940" algn="l" rtl="0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marL="1371600" lvl="2" indent="-276225" algn="l" rtl="0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marL="1828800" lvl="3" indent="-268605" algn="l" rtl="0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marL="2286000" lvl="4" indent="-285750" algn="l" rtl="0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/>
          <p:nvPr/>
        </p:nvSpPr>
        <p:spPr>
          <a:xfrm>
            <a:off x="149352" y="6388385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dt" idx="10"/>
          </p:nvPr>
        </p:nvSpPr>
        <p:spPr>
          <a:xfrm>
            <a:off x="5788152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0" y="0"/>
            <a:ext cx="9144000" cy="13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2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22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22"/>
          <p:cNvSpPr/>
          <p:nvPr/>
        </p:nvSpPr>
        <p:spPr>
          <a:xfrm>
            <a:off x="149352" y="6388385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Google Shape;17;p22"/>
          <p:cNvSpPr/>
          <p:nvPr/>
        </p:nvSpPr>
        <p:spPr>
          <a:xfrm>
            <a:off x="152400" y="155448"/>
            <a:ext cx="8833200" cy="6547200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22"/>
          <p:cNvCxnSpPr/>
          <p:nvPr/>
        </p:nvCxnSpPr>
        <p:spPr>
          <a:xfrm>
            <a:off x="152400" y="1276743"/>
            <a:ext cx="8833200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22"/>
          <p:cNvSpPr/>
          <p:nvPr/>
        </p:nvSpPr>
        <p:spPr>
          <a:xfrm>
            <a:off x="4361688" y="1050524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22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400" cy="45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El coche de Peblo: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MenuApp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685800" y="2447350"/>
            <a:ext cx="8173500" cy="28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Equipo: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Jesús Calle Lozano -&gt; Programador//Documentación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Javier Juarez Alhama -&gt;  Programador//Jefe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Enrique Garrido Sánchez -&gt;  Tester//Jefe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Pablo Díaz García -&gt; Tester//Jefe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Francisco Fernández Montiel -&gt; Documentación//Programador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Fernando Astorga Cobos -&gt;Documentación//Programador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Martin Daglio Cabrera -&gt;Documentación// Tester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Diagramas de secuencia</a:t>
            </a:r>
            <a:endParaRPr/>
          </a:p>
        </p:txBody>
      </p:sp>
      <p:sp>
        <p:nvSpPr>
          <p:cNvPr id="245" name="Google Shape;245;p1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246" name="Google Shape;246;p12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pic>
        <p:nvPicPr>
          <p:cNvPr id="247" name="Google Shape;2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625" y="1527050"/>
            <a:ext cx="6742174" cy="47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 txBox="1">
            <a:spLocks noGrp="1"/>
          </p:cNvSpPr>
          <p:nvPr>
            <p:ph type="title"/>
          </p:nvPr>
        </p:nvSpPr>
        <p:spPr>
          <a:xfrm>
            <a:off x="304802" y="462125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Actividades de ingeniería del Software: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Arquitectura</a:t>
            </a:r>
            <a:endParaRPr/>
          </a:p>
        </p:txBody>
      </p:sp>
      <p:sp>
        <p:nvSpPr>
          <p:cNvPr id="254" name="Google Shape;254;p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255" name="Google Shape;255;p7"/>
          <p:cNvSpPr txBox="1">
            <a:spLocks noGrp="1"/>
          </p:cNvSpPr>
          <p:nvPr>
            <p:ph type="body" idx="1"/>
          </p:nvPr>
        </p:nvSpPr>
        <p:spPr>
          <a:xfrm>
            <a:off x="1368250" y="2860250"/>
            <a:ext cx="3451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Nuestro Diagrama de clases</a:t>
            </a: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original :</a:t>
            </a:r>
            <a:endParaRPr/>
          </a:p>
        </p:txBody>
      </p:sp>
      <p:pic>
        <p:nvPicPr>
          <p:cNvPr id="256" name="Google Shape;2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225" y="1287075"/>
            <a:ext cx="3841275" cy="505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4b625b58_0_2"/>
          <p:cNvSpPr txBox="1">
            <a:spLocks noGrp="1"/>
          </p:cNvSpPr>
          <p:nvPr>
            <p:ph type="title"/>
          </p:nvPr>
        </p:nvSpPr>
        <p:spPr>
          <a:xfrm>
            <a:off x="304802" y="462125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Actividades de ingeniería del Software: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Arquitectura</a:t>
            </a:r>
            <a:endParaRPr/>
          </a:p>
        </p:txBody>
      </p:sp>
      <p:sp>
        <p:nvSpPr>
          <p:cNvPr id="263" name="Google Shape;263;g5b4b625b58_0_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264" name="Google Shape;264;g5b4b625b58_0_2"/>
          <p:cNvSpPr txBox="1">
            <a:spLocks noGrp="1"/>
          </p:cNvSpPr>
          <p:nvPr>
            <p:ph type="body" idx="1"/>
          </p:nvPr>
        </p:nvSpPr>
        <p:spPr>
          <a:xfrm>
            <a:off x="1179250" y="1774800"/>
            <a:ext cx="88107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Nuestro Diagrama de clases implementado:</a:t>
            </a:r>
            <a:endParaRPr/>
          </a:p>
        </p:txBody>
      </p:sp>
      <p:pic>
        <p:nvPicPr>
          <p:cNvPr id="265" name="Google Shape;265;g5b4b625b5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00" y="2744597"/>
            <a:ext cx="7417801" cy="3359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Patrones/Principios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273" name="Google Shape;273;p10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  -El patrón a seguir para realizar al app ha sido el         método de fábrica, que es  un patrón de diseño creacional.</a:t>
            </a: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-Nos proporciona una interfaz para crear objetos en    una superclase, permitiendo a las subclases modificar los tipos de objeto.</a:t>
            </a: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Patrones/Principios</a:t>
            </a:r>
            <a:endParaRPr/>
          </a:p>
        </p:txBody>
      </p:sp>
      <p:sp>
        <p:nvSpPr>
          <p:cNvPr id="280" name="Google Shape;280;p1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281" name="Google Shape;281;p1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-Esto nos permite expandir nuestra aplicación en el caso de que quisieramos añadir mas componentes</a:t>
            </a: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  como desayunos o actividades de la facultad añadiendo subclases y sin modificar el código principal.</a:t>
            </a: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145732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endParaRPr/>
          </a:p>
        </p:txBody>
      </p:sp>
      <p:pic>
        <p:nvPicPr>
          <p:cNvPr id="282" name="Google Shape;2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763" y="3903957"/>
            <a:ext cx="5299900" cy="16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Desarrollo: Herramientas</a:t>
            </a:r>
            <a:endParaRPr/>
          </a:p>
        </p:txBody>
      </p:sp>
      <p:sp>
        <p:nvSpPr>
          <p:cNvPr id="289" name="Google Shape;289;p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290" name="Google Shape;290;p9"/>
          <p:cNvSpPr txBox="1">
            <a:spLocks noGrp="1"/>
          </p:cNvSpPr>
          <p:nvPr>
            <p:ph type="body" idx="1"/>
          </p:nvPr>
        </p:nvSpPr>
        <p:spPr>
          <a:xfrm>
            <a:off x="599127" y="1778836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MagicDraw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NetBeans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Java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Sinnaps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150" y="2243250"/>
            <a:ext cx="1427700" cy="14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725" y="4214607"/>
            <a:ext cx="1679625" cy="14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8022" y="2319222"/>
            <a:ext cx="1986000" cy="10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Despliegue</a:t>
            </a:r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body" idx="1"/>
          </p:nvPr>
        </p:nvSpPr>
        <p:spPr>
          <a:xfrm>
            <a:off x="317040" y="2089161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-Despliegue Actual: El despliegue consistiría en compilar el archivo java con un compilador.</a:t>
            </a: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-Despliegue deseable: Queremos que sea una aplicación funcional para Android/iOS que puede ser descargada desde la appStore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Modelo de implementación</a:t>
            </a:r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body" idx="1"/>
          </p:nvPr>
        </p:nvSpPr>
        <p:spPr>
          <a:xfrm>
            <a:off x="317040" y="2049623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El modelo implementado es vista-controlador.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La vista: html que se muestra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Controlador: servlets (uno por cada método)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Modelo: la conexión con la BBDD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Los datos controlados mediante sentencias sql y la BD es tipo derby.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Estrategia</a:t>
            </a:r>
            <a:endParaRPr/>
          </a:p>
        </p:txBody>
      </p:sp>
      <p:sp>
        <p:nvSpPr>
          <p:cNvPr id="316" name="Google Shape;316;p1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body" idx="1"/>
          </p:nvPr>
        </p:nvSpPr>
        <p:spPr>
          <a:xfrm>
            <a:off x="317040" y="1410261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45732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 sz="2400"/>
              <a:t>1.  Investigar los recursos que utilizaremos más adelante</a:t>
            </a:r>
            <a:endParaRPr sz="2400"/>
          </a:p>
          <a:p>
            <a:pPr marL="145732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sz="2400"/>
          </a:p>
          <a:p>
            <a:pPr marL="145732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 sz="2400"/>
              <a:t>2.Buscar recursos online para no empezar a trabajar de cero (librerias, botones, etc)</a:t>
            </a:r>
            <a:endParaRPr sz="2400"/>
          </a:p>
          <a:p>
            <a:pPr marL="145732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sz="2400"/>
          </a:p>
          <a:p>
            <a:pPr marL="145732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 sz="2400"/>
              <a:t>3.Modificar este código para que se acomode a nuestro modelo</a:t>
            </a:r>
            <a:endParaRPr sz="2400"/>
          </a:p>
          <a:p>
            <a:pPr marL="145732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sz="2400"/>
          </a:p>
          <a:p>
            <a:pPr marL="145732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 sz="2400"/>
              <a:t>4.Agregar las funciones que faltan para acabar de perfilar el código final</a:t>
            </a:r>
            <a:endParaRPr sz="2400"/>
          </a:p>
          <a:p>
            <a:pPr marL="145732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sz="2400"/>
          </a:p>
          <a:p>
            <a:pPr marL="145732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 sz="2400"/>
              <a:t>5.(Por Hacer) Mejorar el aspecto visual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Resultado</a:t>
            </a: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body" idx="1"/>
          </p:nvPr>
        </p:nvSpPr>
        <p:spPr>
          <a:xfrm>
            <a:off x="320040" y="13245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r>
              <a:rPr lang="en-US"/>
              <a:t>Conseguimos obtener un programa que:</a:t>
            </a: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r>
              <a:rPr lang="en-US"/>
              <a:t>-Tiene un buscador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-Posee opción de admin para introducir datos y eliminarlos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Arial"/>
              <a:buNone/>
            </a:pPr>
            <a:r>
              <a:rPr lang="en-US"/>
              <a:t>-Requiere autenticación para modificarla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-Es funcional</a:t>
            </a: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-Tiene la mayoría de la idea original implementada</a:t>
            </a: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Índice</a:t>
            </a:r>
            <a:endParaRPr/>
          </a:p>
        </p:txBody>
      </p:sp>
      <p:sp>
        <p:nvSpPr>
          <p:cNvPr id="176" name="Google Shape;176;p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177" name="Google Shape;177;p2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8"/>
              <a:buChar char="⚫"/>
            </a:pPr>
            <a:r>
              <a:rPr lang="en-US" sz="2092"/>
              <a:t>Introducción – El problema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n-US" sz="2092"/>
              <a:t>La solución</a:t>
            </a:r>
            <a:endParaRPr sz="2092"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n-US" sz="2092"/>
              <a:t>Actividades de Ing. Sw</a:t>
            </a:r>
            <a:endParaRPr sz="2092"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n-US" sz="1704"/>
              <a:t>Requisitos</a:t>
            </a:r>
            <a:endParaRPr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n-US" sz="1704"/>
              <a:t>Arquitectura</a:t>
            </a:r>
            <a:endParaRPr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n-US" sz="1704"/>
              <a:t>Modelos </a:t>
            </a:r>
            <a:endParaRPr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n-US" sz="1704"/>
              <a:t>Patrones/Principios</a:t>
            </a:r>
            <a:endParaRPr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n-US" sz="1704"/>
              <a:t>Pruebas</a:t>
            </a:r>
            <a:endParaRPr sz="1704"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n-US" sz="2092"/>
              <a:t>Desarrollo/Despliegue</a:t>
            </a:r>
            <a:endParaRPr sz="2092"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n-US" sz="1704"/>
              <a:t>Estrategias y herramientas</a:t>
            </a:r>
            <a:endParaRPr sz="1704"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n-US" sz="1704"/>
              <a:t>Modelo de Implementación (qué es y qué no es real)</a:t>
            </a:r>
            <a:endParaRPr sz="1704"/>
          </a:p>
          <a:p>
            <a:pPr marL="548640" lvl="1" indent="-274320" algn="l" rtl="0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SzPts val="1193"/>
              <a:buChar char="⚪"/>
            </a:pPr>
            <a:r>
              <a:rPr lang="en-US" sz="1704"/>
              <a:t>Despliegue</a:t>
            </a:r>
            <a:endParaRPr sz="1704"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n-US" sz="2092"/>
              <a:t>Resultados</a:t>
            </a:r>
            <a:endParaRPr sz="2092"/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Char char="⚫"/>
            </a:pPr>
            <a:r>
              <a:rPr lang="en-US" sz="2092"/>
              <a:t>Conclusiones</a:t>
            </a:r>
            <a:endParaRPr sz="2092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Conclusiones</a:t>
            </a:r>
            <a:endParaRPr/>
          </a:p>
        </p:txBody>
      </p:sp>
      <p:sp>
        <p:nvSpPr>
          <p:cNvPr id="332" name="Google Shape;332;p2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-Hemos conseguido llegar a un primer acercamiento de App.</a:t>
            </a: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-Problemas con la programación web por desconocimiento.</a:t>
            </a: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-Problemas con las pruebas.</a:t>
            </a: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/>
              <a:t>-No hemos conseguido implementar toda la app.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b4b625b58_22_0"/>
          <p:cNvSpPr txBox="1"/>
          <p:nvPr/>
        </p:nvSpPr>
        <p:spPr>
          <a:xfrm>
            <a:off x="2912425" y="2145000"/>
            <a:ext cx="2508900" cy="20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latin typeface="Georgia"/>
                <a:ea typeface="Georgia"/>
                <a:cs typeface="Georgia"/>
                <a:sym typeface="Georgia"/>
              </a:rPr>
              <a:t>FIN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Introducción: El problema </a:t>
            </a:r>
            <a:endParaRPr/>
          </a:p>
        </p:txBody>
      </p:sp>
      <p:sp>
        <p:nvSpPr>
          <p:cNvPr id="184" name="Google Shape;184;p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185" name="Google Shape;185;p3"/>
          <p:cNvSpPr txBox="1">
            <a:spLocks noGrp="1"/>
          </p:cNvSpPr>
          <p:nvPr>
            <p:ph type="body" idx="1"/>
          </p:nvPr>
        </p:nvSpPr>
        <p:spPr>
          <a:xfrm>
            <a:off x="317052" y="1410286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-Falta de información del tema.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-Algo útil.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-De existir la gente lo usaría.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-Ayuda a gente con dietas especiales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-Bueno para las cafeterías.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-Incentiva a llevar una dieta equilibrada.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La solución</a:t>
            </a:r>
            <a:endParaRPr/>
          </a:p>
        </p:txBody>
      </p:sp>
      <p:sp>
        <p:nvSpPr>
          <p:cNvPr id="192" name="Google Shape;192;p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193" name="Google Shape;193;p4"/>
          <p:cNvSpPr txBox="1">
            <a:spLocks noGrp="1"/>
          </p:cNvSpPr>
          <p:nvPr>
            <p:ph type="body" idx="1"/>
          </p:nvPr>
        </p:nvSpPr>
        <p:spPr>
          <a:xfrm>
            <a:off x="320090" y="149999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-App simple.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-Interfaz intuitiva y fácil de entender.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-Con acceso a toda la información por facultad y por plato.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-Posibilidad de filtrar información.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>
            <a:spLocks noGrp="1"/>
          </p:cNvSpPr>
          <p:nvPr>
            <p:ph type="title"/>
          </p:nvPr>
        </p:nvSpPr>
        <p:spPr>
          <a:xfrm>
            <a:off x="301750" y="228600"/>
            <a:ext cx="8534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Requisitos Funcionales</a:t>
            </a: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pic>
        <p:nvPicPr>
          <p:cNvPr id="202" name="Google Shape;20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5" y="826375"/>
            <a:ext cx="9097924" cy="60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RF Reportes</a:t>
            </a:r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pic>
        <p:nvPicPr>
          <p:cNvPr id="211" name="Google Shape;2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75" y="987549"/>
            <a:ext cx="8808324" cy="556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Requisitos no Funcionales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pic>
        <p:nvPicPr>
          <p:cNvPr id="220" name="Google Shape;2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" y="987558"/>
            <a:ext cx="9092599" cy="5771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Casos de Uso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pic>
        <p:nvPicPr>
          <p:cNvPr id="229" name="Google Shape;2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0" y="904500"/>
            <a:ext cx="8673051" cy="55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304802" y="57625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Diagrama de Secuencia</a:t>
            </a:r>
            <a:endParaRPr/>
          </a:p>
        </p:txBody>
      </p:sp>
      <p:sp>
        <p:nvSpPr>
          <p:cNvPr id="236" name="Google Shape;236;p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2017-2018</a:t>
            </a:r>
            <a:endParaRPr/>
          </a:p>
        </p:txBody>
      </p:sp>
      <p:sp>
        <p:nvSpPr>
          <p:cNvPr id="237" name="Google Shape;237;p6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8587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pic>
        <p:nvPicPr>
          <p:cNvPr id="238" name="Google Shape;238;p6"/>
          <p:cNvPicPr preferRelativeResize="0"/>
          <p:nvPr/>
        </p:nvPicPr>
        <p:blipFill rotWithShape="1">
          <a:blip r:embed="rId3">
            <a:alphaModFix/>
          </a:blip>
          <a:srcRect l="-7259" t="-12530" r="7260" b="12530"/>
          <a:stretch/>
        </p:blipFill>
        <p:spPr>
          <a:xfrm>
            <a:off x="426312" y="1391150"/>
            <a:ext cx="7749000" cy="48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60" advTm="20000">
        <p:fade/>
      </p:transition>
    </mc:Choice>
    <mc:Fallback>
      <p:transition advTm="20000">
        <p:fade/>
      </p:transition>
    </mc:Fallback>
  </mc:AlternateContent>
</p:sld>
</file>

<file path=ppt/theme/theme1.xml><?xml version="1.0" encoding="utf-8"?>
<a:theme xmlns:a="http://schemas.openxmlformats.org/drawingml/2006/main" name="Cívico">
  <a:themeElements>
    <a:clrScheme name="Cívico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572</Words>
  <Application>Microsoft Office PowerPoint</Application>
  <PresentationFormat>Presentación en pantalla (4:3)</PresentationFormat>
  <Paragraphs>160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Georgia</vt:lpstr>
      <vt:lpstr>Noto Sans Symbols</vt:lpstr>
      <vt:lpstr>Cívico</vt:lpstr>
      <vt:lpstr>El coche de Peblo: MenuApp</vt:lpstr>
      <vt:lpstr>Índice</vt:lpstr>
      <vt:lpstr>Introducción: El problema </vt:lpstr>
      <vt:lpstr>La solución</vt:lpstr>
      <vt:lpstr>Requisitos Funcionales</vt:lpstr>
      <vt:lpstr>RF Reportes</vt:lpstr>
      <vt:lpstr>Requisitos no Funcionales</vt:lpstr>
      <vt:lpstr>Casos de Uso</vt:lpstr>
      <vt:lpstr>Diagrama de Secuencia</vt:lpstr>
      <vt:lpstr>Diagramas de secuencia</vt:lpstr>
      <vt:lpstr> Actividades de ingeniería del Software: Arquitectura</vt:lpstr>
      <vt:lpstr> Actividades de ingeniería del Software: Arquitectura</vt:lpstr>
      <vt:lpstr>Patrones/Principios</vt:lpstr>
      <vt:lpstr>Patrones/Principios</vt:lpstr>
      <vt:lpstr>Desarrollo: Herramientas</vt:lpstr>
      <vt:lpstr>Despliegue</vt:lpstr>
      <vt:lpstr>Modelo de implementación</vt:lpstr>
      <vt:lpstr>Estrategia</vt:lpstr>
      <vt:lpstr>Resultado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coche de Peblo: MenuApp</dc:title>
  <dc:creator>Antonio</dc:creator>
  <cp:lastModifiedBy>kiko fernandez</cp:lastModifiedBy>
  <cp:revision>3</cp:revision>
  <dcterms:created xsi:type="dcterms:W3CDTF">2013-02-21T17:50:16Z</dcterms:created>
  <dcterms:modified xsi:type="dcterms:W3CDTF">2019-06-02T22:27:18Z</dcterms:modified>
</cp:coreProperties>
</file>