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4/27/2021</a:t>
            </a:fld>
            <a:endParaRPr lang="en-US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4/27/2021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4/27/2021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4/27/2021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4/27/2021</a:t>
            </a:fld>
            <a:endParaRPr lang="en-US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4/27/2021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4/27/2021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4/27/2021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4/27/2021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PHP i </a:t>
            </a:r>
            <a:r>
              <a:rPr lang="pl-PL" dirty="0" err="1" smtClean="0"/>
              <a:t>MySQLi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189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Prepared</a:t>
            </a:r>
            <a:r>
              <a:rPr lang="pl-PL" dirty="0" smtClean="0"/>
              <a:t> </a:t>
            </a:r>
            <a:r>
              <a:rPr lang="pl-PL" dirty="0" err="1" smtClean="0"/>
              <a:t>statements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pl-PL" dirty="0" smtClean="0"/>
              <a:t>Koncepcja przygotowanych instrukcji opiera się na oddzieleniu szablonu instrukcji SQL od parametrów. W pierwszej kolejności do serwera </a:t>
            </a:r>
            <a:r>
              <a:rPr lang="pl-PL" dirty="0" err="1" smtClean="0"/>
              <a:t>MySQL</a:t>
            </a:r>
            <a:r>
              <a:rPr lang="pl-PL" dirty="0" smtClean="0"/>
              <a:t> przesyłany jest szablon zapytania. Parametry (dane) przesyłane są osobno. Do raz przesłanego szablonu można przekazywać wielokrotnie parametry.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84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" indent="0">
              <a:buNone/>
            </a:pPr>
            <a:r>
              <a:rPr lang="pl-PL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pl-PL" sz="16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$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conn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 </a:t>
            </a:r>
            <a:r>
              <a:rPr lang="pl-PL" sz="1600" dirty="0" err="1">
                <a:solidFill>
                  <a:srgbClr val="0000CD"/>
                </a:solidFill>
                <a:latin typeface="Consolas"/>
              </a:rPr>
              <a:t>new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mysqli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('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localhost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', '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root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', '', 'pracownicy');</a:t>
            </a:r>
            <a:r>
              <a:rPr lang="pl-PL" sz="1600" dirty="0">
                <a:solidFill>
                  <a:srgbClr val="008000"/>
                </a:solidFill>
                <a:latin typeface="Consolas"/>
              </a:rPr>
              <a:t/>
            </a:r>
            <a:br>
              <a:rPr lang="pl-PL" sz="1600" dirty="0">
                <a:solidFill>
                  <a:srgbClr val="008000"/>
                </a:solidFill>
                <a:latin typeface="Consolas"/>
              </a:rPr>
            </a:br>
            <a:r>
              <a:rPr lang="pl-PL" sz="1600" dirty="0" err="1">
                <a:solidFill>
                  <a:srgbClr val="0000CD"/>
                </a:solidFill>
                <a:latin typeface="Consolas"/>
              </a:rPr>
              <a:t>if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($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conn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connect_error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   </a:t>
            </a:r>
            <a:r>
              <a:rPr lang="pl-PL" sz="1600" dirty="0" err="1">
                <a:solidFill>
                  <a:srgbClr val="0000CD"/>
                </a:solidFill>
                <a:latin typeface="Consolas"/>
              </a:rPr>
              <a:t>die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A52A2A"/>
                </a:solidFill>
                <a:latin typeface="Consolas"/>
              </a:rPr>
              <a:t>"Connection </a:t>
            </a:r>
            <a:r>
              <a:rPr lang="pl-PL" sz="1600" dirty="0" err="1">
                <a:solidFill>
                  <a:srgbClr val="A52A2A"/>
                </a:solidFill>
                <a:latin typeface="Consolas"/>
              </a:rPr>
              <a:t>failed</a:t>
            </a:r>
            <a:r>
              <a:rPr lang="pl-PL" sz="1600" dirty="0">
                <a:solidFill>
                  <a:srgbClr val="A52A2A"/>
                </a:solidFill>
                <a:latin typeface="Consolas"/>
              </a:rPr>
              <a:t>: 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. $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conn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connect_error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sz="1600" dirty="0">
                <a:solidFill>
                  <a:srgbClr val="008000"/>
                </a:solidFill>
                <a:latin typeface="Consolas"/>
              </a:rPr>
              <a:t/>
            </a:r>
            <a:br>
              <a:rPr lang="pl-PL" sz="1600" dirty="0">
                <a:solidFill>
                  <a:srgbClr val="008000"/>
                </a:solidFill>
                <a:latin typeface="Consolas"/>
              </a:rPr>
            </a:br>
            <a:r>
              <a:rPr lang="pl-PL" sz="16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stmt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$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conn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prepare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A52A2A"/>
                </a:solidFill>
                <a:latin typeface="Consolas"/>
              </a:rPr>
              <a:t>"INSERT INTO </a:t>
            </a:r>
            <a:r>
              <a:rPr lang="pl-PL" sz="1600" dirty="0" smtClean="0">
                <a:solidFill>
                  <a:srgbClr val="A52A2A"/>
                </a:solidFill>
                <a:latin typeface="Consolas"/>
              </a:rPr>
              <a:t>pracownicy(</a:t>
            </a:r>
            <a:r>
              <a:rPr lang="pl-PL" sz="1600" dirty="0" err="1" smtClean="0">
                <a:solidFill>
                  <a:srgbClr val="A52A2A"/>
                </a:solidFill>
                <a:latin typeface="Consolas"/>
              </a:rPr>
              <a:t>imie</a:t>
            </a:r>
            <a:r>
              <a:rPr lang="pl-PL" sz="1600" dirty="0" smtClean="0">
                <a:solidFill>
                  <a:srgbClr val="A52A2A"/>
                </a:solidFill>
                <a:latin typeface="Consolas"/>
              </a:rPr>
              <a:t>, nazwisko, </a:t>
            </a:r>
            <a:r>
              <a:rPr lang="pl-PL" sz="1600" dirty="0" err="1" smtClean="0">
                <a:solidFill>
                  <a:srgbClr val="A52A2A"/>
                </a:solidFill>
                <a:latin typeface="Consolas"/>
              </a:rPr>
              <a:t>data_zatr</a:t>
            </a:r>
            <a:r>
              <a:rPr lang="pl-PL" sz="1600" dirty="0" smtClean="0">
                <a:solidFill>
                  <a:srgbClr val="A52A2A"/>
                </a:solidFill>
                <a:latin typeface="Consolas"/>
              </a:rPr>
              <a:t>) </a:t>
            </a:r>
            <a:r>
              <a:rPr lang="pl-PL" sz="1600" dirty="0">
                <a:solidFill>
                  <a:srgbClr val="A52A2A"/>
                </a:solidFill>
                <a:latin typeface="Consolas"/>
              </a:rPr>
              <a:t>VALUES (?, ?, ?)"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stmt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bind_param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pl-PL" sz="1600" dirty="0" err="1">
                <a:solidFill>
                  <a:srgbClr val="A52A2A"/>
                </a:solidFill>
                <a:latin typeface="Consolas"/>
              </a:rPr>
              <a:t>sss</a:t>
            </a:r>
            <a:r>
              <a:rPr lang="pl-PL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$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imie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 $nazwisko, $data);</a:t>
            </a:r>
            <a:r>
              <a:rPr lang="pl-PL" sz="1600" dirty="0">
                <a:solidFill>
                  <a:srgbClr val="008000"/>
                </a:solidFill>
                <a:latin typeface="Consolas"/>
              </a:rPr>
              <a:t/>
            </a:r>
            <a:br>
              <a:rPr lang="pl-PL" sz="1600" dirty="0">
                <a:solidFill>
                  <a:srgbClr val="008000"/>
                </a:solidFill>
                <a:latin typeface="Consolas"/>
              </a:rPr>
            </a:b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$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imie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smtClean="0">
                <a:solidFill>
                  <a:srgbClr val="A52A2A"/>
                </a:solidFill>
                <a:latin typeface="Consolas"/>
              </a:rPr>
              <a:t>"Jan"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$nazwisko = </a:t>
            </a:r>
            <a:r>
              <a:rPr lang="pl-PL" sz="1600" dirty="0" smtClean="0">
                <a:solidFill>
                  <a:srgbClr val="A52A2A"/>
                </a:solidFill>
                <a:latin typeface="Consolas"/>
              </a:rPr>
              <a:t>"Kowalski"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$data = </a:t>
            </a:r>
            <a:r>
              <a:rPr lang="pl-PL" sz="1600" dirty="0" smtClean="0">
                <a:solidFill>
                  <a:srgbClr val="A52A2A"/>
                </a:solidFill>
                <a:latin typeface="Consolas"/>
              </a:rPr>
              <a:t>"2020-02-20"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stmt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execute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$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imie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smtClean="0">
                <a:solidFill>
                  <a:srgbClr val="A52A2A"/>
                </a:solidFill>
                <a:latin typeface="Consolas"/>
              </a:rPr>
              <a:t>"Anna"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pl-PL" sz="1600" dirty="0" smtClean="0"/>
              <a:t/>
            </a:r>
            <a:br>
              <a:rPr lang="pl-PL" sz="1600" dirty="0" smtClean="0"/>
            </a:b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$nazwisko = </a:t>
            </a:r>
            <a:r>
              <a:rPr lang="pl-PL" sz="1600" dirty="0" smtClean="0">
                <a:solidFill>
                  <a:srgbClr val="A52A2A"/>
                </a:solidFill>
                <a:latin typeface="Consolas"/>
              </a:rPr>
              <a:t>"Nowak"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$data = </a:t>
            </a:r>
            <a:r>
              <a:rPr lang="pl-PL" sz="1600" dirty="0" smtClean="0">
                <a:solidFill>
                  <a:srgbClr val="A52A2A"/>
                </a:solidFill>
                <a:latin typeface="Consolas"/>
              </a:rPr>
              <a:t>"2021-01-01"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stmt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execute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$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stmt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close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conn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close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9962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Kolejne etapy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</a:t>
            </a:r>
            <a:r>
              <a:rPr lang="pl-PL" dirty="0" err="1" smtClean="0"/>
              <a:t>repare</a:t>
            </a:r>
            <a:r>
              <a:rPr lang="pl-PL" dirty="0" smtClean="0"/>
              <a:t> – w szablonie zapytania dane zastępowane są ?, w miejscu których pojawią się później przekazane wartości</a:t>
            </a:r>
          </a:p>
          <a:p>
            <a:r>
              <a:rPr lang="pl-PL" dirty="0" err="1"/>
              <a:t>b</a:t>
            </a:r>
            <a:r>
              <a:rPr lang="pl-PL" dirty="0" err="1" smtClean="0"/>
              <a:t>ind_param</a:t>
            </a:r>
            <a:r>
              <a:rPr lang="pl-PL" dirty="0" smtClean="0"/>
              <a:t> – wiązanie parametrów i określenie ich typów (</a:t>
            </a:r>
            <a:r>
              <a:rPr lang="pl-PL" dirty="0" smtClean="0">
                <a:solidFill>
                  <a:srgbClr val="FF0000"/>
                </a:solidFill>
              </a:rPr>
              <a:t>s</a:t>
            </a:r>
            <a:r>
              <a:rPr lang="pl-PL" dirty="0" smtClean="0"/>
              <a:t>tring, </a:t>
            </a:r>
            <a:r>
              <a:rPr lang="pl-PL" dirty="0" err="1" smtClean="0">
                <a:solidFill>
                  <a:srgbClr val="FF0000"/>
                </a:solidFill>
              </a:rPr>
              <a:t>i</a:t>
            </a:r>
            <a:r>
              <a:rPr lang="pl-PL" dirty="0" err="1" smtClean="0"/>
              <a:t>nteger</a:t>
            </a:r>
            <a:r>
              <a:rPr lang="pl-PL" dirty="0" smtClean="0"/>
              <a:t>, </a:t>
            </a:r>
            <a:r>
              <a:rPr lang="pl-PL" dirty="0" err="1" smtClean="0">
                <a:solidFill>
                  <a:srgbClr val="FF0000"/>
                </a:solidFill>
              </a:rPr>
              <a:t>d</a:t>
            </a:r>
            <a:r>
              <a:rPr lang="pl-PL" dirty="0" err="1" smtClean="0"/>
              <a:t>ouble</a:t>
            </a:r>
            <a:r>
              <a:rPr lang="pl-PL" dirty="0" smtClean="0"/>
              <a:t>, </a:t>
            </a:r>
            <a:r>
              <a:rPr lang="pl-PL" dirty="0" err="1" smtClean="0">
                <a:solidFill>
                  <a:srgbClr val="FF0000"/>
                </a:solidFill>
              </a:rPr>
              <a:t>b</a:t>
            </a:r>
            <a:r>
              <a:rPr lang="pl-PL" dirty="0" err="1" smtClean="0"/>
              <a:t>lob</a:t>
            </a:r>
            <a:r>
              <a:rPr lang="pl-PL" dirty="0" smtClean="0"/>
              <a:t>)</a:t>
            </a:r>
          </a:p>
          <a:p>
            <a:r>
              <a:rPr lang="pl-PL" dirty="0" err="1"/>
              <a:t>e</a:t>
            </a:r>
            <a:r>
              <a:rPr lang="pl-PL" dirty="0" err="1" smtClean="0"/>
              <a:t>xecute</a:t>
            </a:r>
            <a:r>
              <a:rPr lang="pl-PL" dirty="0" smtClean="0"/>
              <a:t> – wykonanie zapytania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80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Szybsze wykonanie wielokrotnie wywoływanych zapytań</a:t>
            </a:r>
          </a:p>
          <a:p>
            <a:r>
              <a:rPr lang="pl-PL" dirty="0" smtClean="0"/>
              <a:t>Zwiększone bezpieczeństwo (SQL </a:t>
            </a:r>
            <a:r>
              <a:rPr lang="pl-PL" dirty="0" err="1" smtClean="0"/>
              <a:t>injection</a:t>
            </a:r>
            <a:r>
              <a:rPr lang="pl-PL" dirty="0" smtClean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61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SQL </a:t>
            </a:r>
            <a:r>
              <a:rPr lang="pl-PL" dirty="0" err="1" smtClean="0"/>
              <a:t>injection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&lt;</a:t>
            </a:r>
            <a:r>
              <a:rPr lang="pl-PL" dirty="0" err="1" smtClean="0"/>
              <a:t>input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="</a:t>
            </a:r>
            <a:r>
              <a:rPr lang="pl-PL" dirty="0" err="1" smtClean="0"/>
              <a:t>text</a:t>
            </a:r>
            <a:r>
              <a:rPr lang="pl-PL" dirty="0" smtClean="0"/>
              <a:t>" </a:t>
            </a:r>
            <a:r>
              <a:rPr lang="pl-PL" dirty="0" err="1" smtClean="0"/>
              <a:t>name</a:t>
            </a:r>
            <a:r>
              <a:rPr lang="pl-PL" dirty="0" smtClean="0"/>
              <a:t>="id"&gt;</a:t>
            </a:r>
          </a:p>
          <a:p>
            <a:r>
              <a:rPr lang="pl-PL" dirty="0" smtClean="0"/>
              <a:t>Zapytanie SQL:</a:t>
            </a:r>
            <a:br>
              <a:rPr lang="pl-PL" dirty="0" smtClean="0"/>
            </a:br>
            <a:r>
              <a:rPr lang="pl-PL" dirty="0" smtClean="0"/>
              <a:t>SELECT * FROM </a:t>
            </a:r>
            <a:r>
              <a:rPr lang="pl-PL" dirty="0" err="1" smtClean="0"/>
              <a:t>users</a:t>
            </a:r>
            <a:r>
              <a:rPr lang="pl-PL" dirty="0" smtClean="0"/>
              <a:t> WHERE id=$id</a:t>
            </a:r>
          </a:p>
          <a:p>
            <a:r>
              <a:rPr lang="pl-PL" dirty="0" smtClean="0"/>
              <a:t>Wpisujemy 123 OR 1=1</a:t>
            </a:r>
          </a:p>
          <a:p>
            <a:r>
              <a:rPr lang="pl-PL" dirty="0" smtClean="0"/>
              <a:t>Zapytanie SQL przyjmie postać:</a:t>
            </a:r>
            <a:br>
              <a:rPr lang="pl-PL" dirty="0" smtClean="0"/>
            </a:br>
            <a:r>
              <a:rPr lang="pl-PL" dirty="0"/>
              <a:t>SELECT * FROM </a:t>
            </a:r>
            <a:r>
              <a:rPr lang="pl-PL" dirty="0" err="1"/>
              <a:t>users</a:t>
            </a:r>
            <a:r>
              <a:rPr lang="pl-PL" dirty="0"/>
              <a:t> WHERE </a:t>
            </a:r>
            <a:r>
              <a:rPr lang="pl-PL" dirty="0" smtClean="0"/>
              <a:t>id=123 OR 1=1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331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SQL </a:t>
            </a:r>
            <a:r>
              <a:rPr lang="pl-PL" dirty="0" err="1" smtClean="0"/>
              <a:t>injection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&lt;</a:t>
            </a:r>
            <a:r>
              <a:rPr lang="pl-PL" dirty="0" err="1" smtClean="0"/>
              <a:t>input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="</a:t>
            </a:r>
            <a:r>
              <a:rPr lang="pl-PL" dirty="0" err="1" smtClean="0"/>
              <a:t>text</a:t>
            </a:r>
            <a:r>
              <a:rPr lang="pl-PL" dirty="0" smtClean="0"/>
              <a:t>" </a:t>
            </a:r>
            <a:r>
              <a:rPr lang="pl-PL" dirty="0" err="1" smtClean="0"/>
              <a:t>name</a:t>
            </a:r>
            <a:r>
              <a:rPr lang="pl-PL" dirty="0" smtClean="0"/>
              <a:t>="login"&gt;</a:t>
            </a:r>
            <a:br>
              <a:rPr lang="pl-PL" dirty="0" smtClean="0"/>
            </a:br>
            <a:r>
              <a:rPr lang="pl-PL" dirty="0"/>
              <a:t>&lt;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="</a:t>
            </a:r>
            <a:r>
              <a:rPr lang="pl-PL" dirty="0" err="1"/>
              <a:t>text</a:t>
            </a:r>
            <a:r>
              <a:rPr lang="pl-PL" dirty="0"/>
              <a:t>" </a:t>
            </a:r>
            <a:r>
              <a:rPr lang="pl-PL" dirty="0" err="1"/>
              <a:t>name</a:t>
            </a:r>
            <a:r>
              <a:rPr lang="pl-PL" dirty="0" smtClean="0"/>
              <a:t>="</a:t>
            </a:r>
            <a:r>
              <a:rPr lang="pl-PL" dirty="0" err="1" smtClean="0"/>
              <a:t>password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Zapytanie SQL:</a:t>
            </a:r>
            <a:br>
              <a:rPr lang="pl-PL" dirty="0" smtClean="0"/>
            </a:br>
            <a:r>
              <a:rPr lang="pl-PL" dirty="0" smtClean="0"/>
              <a:t>SELECT * FROM </a:t>
            </a:r>
            <a:r>
              <a:rPr lang="pl-PL" dirty="0" err="1" smtClean="0"/>
              <a:t>users</a:t>
            </a:r>
            <a:r>
              <a:rPr lang="pl-PL" dirty="0" smtClean="0"/>
              <a:t> WHERE login='$login' AND </a:t>
            </a:r>
            <a:r>
              <a:rPr lang="pl-PL" dirty="0" err="1" smtClean="0"/>
              <a:t>password</a:t>
            </a:r>
            <a:r>
              <a:rPr lang="pl-PL" dirty="0" smtClean="0"/>
              <a:t>='$</a:t>
            </a:r>
            <a:r>
              <a:rPr lang="pl-PL" dirty="0" err="1" smtClean="0"/>
              <a:t>password</a:t>
            </a:r>
            <a:r>
              <a:rPr lang="pl-PL" dirty="0" smtClean="0"/>
              <a:t>'</a:t>
            </a:r>
          </a:p>
          <a:p>
            <a:r>
              <a:rPr lang="pl-PL" dirty="0" smtClean="0"/>
              <a:t>Wpisujemy ' OR ''='</a:t>
            </a:r>
          </a:p>
          <a:p>
            <a:r>
              <a:rPr lang="pl-PL" dirty="0" smtClean="0"/>
              <a:t>Zapytanie SQL przyjmie postać:</a:t>
            </a:r>
            <a:br>
              <a:rPr lang="pl-PL" dirty="0" smtClean="0"/>
            </a:br>
            <a:r>
              <a:rPr lang="pl-PL" dirty="0"/>
              <a:t>SELECT * FROM </a:t>
            </a:r>
            <a:r>
              <a:rPr lang="pl-PL" dirty="0" err="1"/>
              <a:t>users</a:t>
            </a:r>
            <a:r>
              <a:rPr lang="pl-PL" dirty="0"/>
              <a:t> WHERE </a:t>
            </a:r>
            <a:r>
              <a:rPr lang="pl-PL" dirty="0" smtClean="0"/>
              <a:t>login='' OR ''='' AND </a:t>
            </a:r>
            <a:r>
              <a:rPr lang="pl-PL" dirty="0" err="1" smtClean="0"/>
              <a:t>password</a:t>
            </a:r>
            <a:r>
              <a:rPr lang="pl-PL" dirty="0" smtClean="0"/>
              <a:t>='' OR ''=''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718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SQL </a:t>
            </a:r>
            <a:r>
              <a:rPr lang="pl-PL" dirty="0" err="1" smtClean="0"/>
              <a:t>injection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&lt;</a:t>
            </a:r>
            <a:r>
              <a:rPr lang="pl-PL" dirty="0" err="1" smtClean="0"/>
              <a:t>input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="</a:t>
            </a:r>
            <a:r>
              <a:rPr lang="pl-PL" dirty="0" err="1" smtClean="0"/>
              <a:t>text</a:t>
            </a:r>
            <a:r>
              <a:rPr lang="pl-PL" dirty="0" smtClean="0"/>
              <a:t>" </a:t>
            </a:r>
            <a:r>
              <a:rPr lang="pl-PL" dirty="0" err="1" smtClean="0"/>
              <a:t>name</a:t>
            </a:r>
            <a:r>
              <a:rPr lang="pl-PL" dirty="0" smtClean="0"/>
              <a:t>="id"&gt;</a:t>
            </a:r>
          </a:p>
          <a:p>
            <a:r>
              <a:rPr lang="pl-PL" dirty="0" smtClean="0"/>
              <a:t>Zapytanie SQL:</a:t>
            </a:r>
            <a:br>
              <a:rPr lang="pl-PL" dirty="0" smtClean="0"/>
            </a:br>
            <a:r>
              <a:rPr lang="pl-PL" dirty="0" smtClean="0"/>
              <a:t>SELECT * FROM </a:t>
            </a:r>
            <a:r>
              <a:rPr lang="pl-PL" dirty="0" err="1" smtClean="0"/>
              <a:t>users</a:t>
            </a:r>
            <a:r>
              <a:rPr lang="pl-PL" dirty="0" smtClean="0"/>
              <a:t> WHERE id=$id</a:t>
            </a:r>
          </a:p>
          <a:p>
            <a:r>
              <a:rPr lang="pl-PL" dirty="0" smtClean="0"/>
              <a:t>Wpisujemy 123; DROP DATABASE </a:t>
            </a:r>
            <a:r>
              <a:rPr lang="pl-PL" dirty="0" err="1" smtClean="0"/>
              <a:t>users</a:t>
            </a:r>
            <a:r>
              <a:rPr lang="pl-PL" dirty="0" smtClean="0"/>
              <a:t>;</a:t>
            </a:r>
          </a:p>
          <a:p>
            <a:r>
              <a:rPr lang="pl-PL" dirty="0" smtClean="0"/>
              <a:t>Zapytanie SQL przyjmie postać:</a:t>
            </a:r>
            <a:br>
              <a:rPr lang="pl-PL" dirty="0" smtClean="0"/>
            </a:br>
            <a:r>
              <a:rPr lang="pl-PL" dirty="0"/>
              <a:t>SELECT * FROM </a:t>
            </a:r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/>
              <a:t>WHERE </a:t>
            </a:r>
            <a:r>
              <a:rPr lang="pl-PL" smtClean="0"/>
              <a:t>id=123; </a:t>
            </a:r>
            <a:r>
              <a:rPr lang="pl-PL" dirty="0"/>
              <a:t>DROP DATABASE </a:t>
            </a:r>
            <a:r>
              <a:rPr lang="pl-PL" dirty="0" err="1"/>
              <a:t>users</a:t>
            </a:r>
            <a:r>
              <a:rPr lang="pl-PL" dirty="0"/>
              <a:t>;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84211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zn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55F0B5288C59E45886ED9264DBD0A27" ma:contentTypeVersion="0" ma:contentTypeDescription="Utwórz nowy dokument." ma:contentTypeScope="" ma:versionID="4157a35e396e096ac29cd92ce45dc4a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b4cd768218ebcb4ca198ce0275a6ad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365FAD-8295-4E10-A843-17697D4562A7}"/>
</file>

<file path=customXml/itemProps2.xml><?xml version="1.0" encoding="utf-8"?>
<ds:datastoreItem xmlns:ds="http://schemas.openxmlformats.org/officeDocument/2006/customXml" ds:itemID="{60EC3C35-7949-4E71-AAF5-BEC7B6C61174}"/>
</file>

<file path=customXml/itemProps3.xml><?xml version="1.0" encoding="utf-8"?>
<ds:datastoreItem xmlns:ds="http://schemas.openxmlformats.org/officeDocument/2006/customXml" ds:itemID="{E69AA2D0-7BE1-4DCF-A276-572EC5D7CE18}"/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136</TotalTime>
  <Words>143</Words>
  <Application>Microsoft Office PowerPoint</Application>
  <PresentationFormat>Pokaz na ekranie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Techniczny</vt:lpstr>
      <vt:lpstr>PHP i MySQLi</vt:lpstr>
      <vt:lpstr>Prepared statements</vt:lpstr>
      <vt:lpstr>Przykład</vt:lpstr>
      <vt:lpstr>Kolejne etapy</vt:lpstr>
      <vt:lpstr>Zalety</vt:lpstr>
      <vt:lpstr>SQL injection</vt:lpstr>
      <vt:lpstr>SQL injection</vt:lpstr>
      <vt:lpstr>SQL injection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i MySQLi</dc:title>
  <dc:creator>Grzegorz</dc:creator>
  <cp:lastModifiedBy>Grzegorz</cp:lastModifiedBy>
  <cp:revision>12</cp:revision>
  <dcterms:created xsi:type="dcterms:W3CDTF">2021-04-26T18:53:34Z</dcterms:created>
  <dcterms:modified xsi:type="dcterms:W3CDTF">2021-04-27T08:45:32Z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0x010100D55F0B5288C59E45886ED9264DBD0A27</vt:lpwstr>
  </property>
</Properties>
</file>