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2" r:id="rId6"/>
    <p:sldId id="260"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669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08263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8289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3598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812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202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310400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24356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28008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51653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59B36B-A8DA-4A94-B313-FD28DB1827DB}"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1371162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59B36B-A8DA-4A94-B313-FD28DB1827DB}"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5499356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59B36B-A8DA-4A94-B313-FD28DB1827DB}"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71941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36B-A8DA-4A94-B313-FD28DB1827DB}"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009421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10212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59B36B-A8DA-4A94-B313-FD28DB1827DB}" type="datetimeFigureOut">
              <a:rPr lang="en-US" smtClean="0"/>
              <a:t>5/4/2020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416359583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dirty="0" smtClean="0"/>
              <a:t>Presentation by : Kalpesh Shah </a:t>
            </a:r>
          </a:p>
          <a:p>
            <a:r>
              <a:rPr lang="en-US" dirty="0" smtClean="0"/>
              <a:t>For: Applied Data Science Capstone Project</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In this assignment we talk about How good Rio de Janeiro is to open a restaurant. And would it be a place with lots of reviews from customers? Which place seems to be the most popular and the last question would be Is there a more popular restaurant in the area and what cuisines are preferred around?</a:t>
            </a:r>
          </a:p>
          <a:p>
            <a:r>
              <a:rPr lang="en-US" dirty="0"/>
              <a:t>The problem will be solved using the Foursquare API, looking at User Count and Tip Count. This issue will help everyone who wants to open a restaurant in Rio de Janeiro and wants to know if it is a good option where they intend to open.</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dirty="0"/>
              <a:t>The data that will are using is </a:t>
            </a:r>
            <a:r>
              <a:rPr lang="en-US" dirty="0" err="1"/>
              <a:t>Foursquare's</a:t>
            </a:r>
            <a:r>
              <a:rPr lang="en-US" dirty="0"/>
              <a:t> data for Rio de Janeiro city. We will focus on venues of restaurant type. The popularity will be an indicator for how good an area is for a restaurant.</a:t>
            </a:r>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a:t>
            </a:r>
            <a:r>
              <a:rPr lang="en-US" b="1" dirty="0" smtClean="0"/>
              <a:t>learnt from </a:t>
            </a:r>
            <a:r>
              <a:rPr lang="en-US" b="1" dirty="0"/>
              <a:t>week 3 </a:t>
            </a:r>
            <a:r>
              <a:rPr lang="en-US" b="1" dirty="0" smtClean="0"/>
              <a:t>Assignments</a:t>
            </a:r>
            <a:endParaRPr lang="en-US" b="1" dirty="0"/>
          </a:p>
          <a:p>
            <a:r>
              <a:rPr lang="en-US" b="1" dirty="0"/>
              <a:t>Majorly relied on Foursquare API to retrieve all venues of each neighborhoods, then group by each neighborhoods and to count how many venues before filter top 10 most common venue types of each </a:t>
            </a:r>
            <a:r>
              <a:rPr lang="en-US" b="1" dirty="0" smtClean="0"/>
              <a:t>neighborhoods. </a:t>
            </a:r>
          </a:p>
          <a:p>
            <a:r>
              <a:rPr lang="en-US" b="1" dirty="0" smtClean="0"/>
              <a:t>Lastly I plotted the Data onto map and drew out some conclusions</a:t>
            </a:r>
            <a:endParaRPr lang="en-US" b="1" dirty="0"/>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smtClean="0"/>
              <a:t>Stages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83732"/>
            <a:ext cx="8596312" cy="2969040"/>
          </a:xfrm>
        </p:spPr>
      </p:pic>
      <p:sp>
        <p:nvSpPr>
          <p:cNvPr id="6" name="TextBox 5"/>
          <p:cNvSpPr txBox="1"/>
          <p:nvPr/>
        </p:nvSpPr>
        <p:spPr>
          <a:xfrm>
            <a:off x="1316182" y="5112327"/>
            <a:ext cx="7957464" cy="646331"/>
          </a:xfrm>
          <a:prstGeom prst="rect">
            <a:avLst/>
          </a:prstGeom>
          <a:noFill/>
        </p:spPr>
        <p:txBody>
          <a:bodyPr wrap="square" rtlCol="0">
            <a:spAutoFit/>
          </a:bodyPr>
          <a:lstStyle/>
          <a:p>
            <a:r>
              <a:rPr lang="en-US" dirty="0" smtClean="0"/>
              <a:t>In This Stage Some of the Restaurants information from </a:t>
            </a:r>
            <a:r>
              <a:rPr lang="en-US" dirty="0" err="1" smtClean="0"/>
              <a:t>FourSquare</a:t>
            </a:r>
            <a:r>
              <a:rPr lang="en-US" dirty="0" smtClean="0"/>
              <a:t> API and cleaned according to our needs</a:t>
            </a:r>
            <a:endParaRPr lang="en-IN" dirty="0"/>
          </a:p>
        </p:txBody>
      </p:sp>
    </p:spTree>
    <p:extLst>
      <p:ext uri="{BB962C8B-B14F-4D97-AF65-F5344CB8AC3E}">
        <p14:creationId xmlns:p14="http://schemas.microsoft.com/office/powerpoint/2010/main" val="426094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0000"/>
            <a:ext cx="12192000" cy="4579481"/>
          </a:xfrm>
        </p:spPr>
      </p:pic>
      <p:sp>
        <p:nvSpPr>
          <p:cNvPr id="5" name="TextBox 4"/>
          <p:cNvSpPr txBox="1"/>
          <p:nvPr/>
        </p:nvSpPr>
        <p:spPr>
          <a:xfrm>
            <a:off x="1143000" y="5971309"/>
            <a:ext cx="8749145" cy="646331"/>
          </a:xfrm>
          <a:prstGeom prst="rect">
            <a:avLst/>
          </a:prstGeom>
          <a:noFill/>
        </p:spPr>
        <p:txBody>
          <a:bodyPr wrap="square" rtlCol="0">
            <a:spAutoFit/>
          </a:bodyPr>
          <a:lstStyle/>
          <a:p>
            <a:r>
              <a:rPr lang="en-US" dirty="0" smtClean="0"/>
              <a:t>We have created a beautiful Visualization showing the Restaurant Clusters and Popular Cuisines Around the Coastline of Rio de Janeiro</a:t>
            </a:r>
            <a:endParaRPr lang="en-IN" dirty="0"/>
          </a:p>
        </p:txBody>
      </p:sp>
    </p:spTree>
    <p:extLst>
      <p:ext uri="{BB962C8B-B14F-4D97-AF65-F5344CB8AC3E}">
        <p14:creationId xmlns:p14="http://schemas.microsoft.com/office/powerpoint/2010/main" val="3127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5" name="TextBox 4"/>
          <p:cNvSpPr txBox="1"/>
          <p:nvPr/>
        </p:nvSpPr>
        <p:spPr>
          <a:xfrm>
            <a:off x="1143000" y="5971309"/>
            <a:ext cx="9906000" cy="369332"/>
          </a:xfrm>
          <a:prstGeom prst="rect">
            <a:avLst/>
          </a:prstGeom>
          <a:noFill/>
        </p:spPr>
        <p:txBody>
          <a:bodyPr wrap="square" rtlCol="0">
            <a:spAutoFit/>
          </a:bodyPr>
          <a:lstStyle/>
          <a:p>
            <a:r>
              <a:rPr lang="en-US" dirty="0" smtClean="0"/>
              <a:t>We have located the Hotspots where most of the Restaurants are located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819" y="1270000"/>
            <a:ext cx="8437418" cy="4436919"/>
          </a:xfrm>
        </p:spPr>
      </p:pic>
    </p:spTree>
    <p:extLst>
      <p:ext uri="{BB962C8B-B14F-4D97-AF65-F5344CB8AC3E}">
        <p14:creationId xmlns:p14="http://schemas.microsoft.com/office/powerpoint/2010/main" val="244120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5" name="TextBox 4"/>
          <p:cNvSpPr txBox="1"/>
          <p:nvPr/>
        </p:nvSpPr>
        <p:spPr>
          <a:xfrm>
            <a:off x="1143000" y="5971309"/>
            <a:ext cx="8131002" cy="646331"/>
          </a:xfrm>
          <a:prstGeom prst="rect">
            <a:avLst/>
          </a:prstGeom>
          <a:noFill/>
        </p:spPr>
        <p:txBody>
          <a:bodyPr wrap="square" rtlCol="0">
            <a:spAutoFit/>
          </a:bodyPr>
          <a:lstStyle/>
          <a:p>
            <a:r>
              <a:rPr lang="en-US" dirty="0" smtClean="0"/>
              <a:t>We also found out that </a:t>
            </a:r>
            <a:r>
              <a:rPr lang="en-US" dirty="0" err="1" smtClean="0"/>
              <a:t>Resturants</a:t>
            </a:r>
            <a:r>
              <a:rPr lang="en-US" dirty="0" smtClean="0"/>
              <a:t> which serve local food only do not trend near hotspot zones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644" y="1270000"/>
            <a:ext cx="6430048" cy="4102755"/>
          </a:xfrm>
        </p:spPr>
      </p:pic>
    </p:spTree>
    <p:extLst>
      <p:ext uri="{BB962C8B-B14F-4D97-AF65-F5344CB8AC3E}">
        <p14:creationId xmlns:p14="http://schemas.microsoft.com/office/powerpoint/2010/main" val="188096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smtClean="0"/>
              <a:t>If the Travelers are looking for real local brazilin taste they must move to the remote locations away from the busy streets.</a:t>
            </a:r>
          </a:p>
          <a:p>
            <a:r>
              <a:rPr lang="en-US" dirty="0" smtClean="0"/>
              <a:t>Conrad Hotel is the one stop shop for Travelers.</a:t>
            </a:r>
            <a:endParaRPr lang="en-US" dirty="0"/>
          </a:p>
          <a:p>
            <a:endParaRPr lang="en-US" dirty="0"/>
          </a:p>
          <a:p>
            <a:r>
              <a:rPr lang="en-US" dirty="0"/>
              <a:t>For business owners:</a:t>
            </a:r>
          </a:p>
          <a:p>
            <a:r>
              <a:rPr lang="en-US" dirty="0" smtClean="0"/>
              <a:t>Restaurants</a:t>
            </a:r>
            <a:r>
              <a:rPr lang="en-US" dirty="0" smtClean="0"/>
              <a:t> make a good money if they are more towards the coast side. </a:t>
            </a:r>
            <a:endParaRPr lang="en-US" dirty="0"/>
          </a:p>
          <a:p>
            <a:r>
              <a:rPr lang="en-US" dirty="0" smtClean="0"/>
              <a:t>Restaurants near hotels make more money.</a:t>
            </a:r>
          </a:p>
          <a:p>
            <a:r>
              <a:rPr lang="en-US" dirty="0" smtClean="0"/>
              <a:t>Buffets and Multi- Cuisine restaurants are mostly preferred in Brazil Coast Side.</a:t>
            </a:r>
            <a:endParaRPr lang="en-US" dirty="0"/>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368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The Battle of Neighborhood</vt:lpstr>
      <vt:lpstr>Introduction</vt:lpstr>
      <vt:lpstr>Data </vt:lpstr>
      <vt:lpstr>Methodology </vt:lpstr>
      <vt:lpstr>Stages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Kalpesh Shah</cp:lastModifiedBy>
  <cp:revision>5</cp:revision>
  <dcterms:created xsi:type="dcterms:W3CDTF">2018-12-27T16:20:20Z</dcterms:created>
  <dcterms:modified xsi:type="dcterms:W3CDTF">2020-05-03T21:38:52Z</dcterms:modified>
</cp:coreProperties>
</file>