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Content Placeholder 5" descr="1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5310" y="83185"/>
            <a:ext cx="641985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5500" y="1961515"/>
            <a:ext cx="7555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3025" y="0"/>
            <a:ext cx="122650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idx="1"/>
          </p:nvPr>
        </p:nvSpPr>
        <p:spPr>
          <a:xfrm flipV="1">
            <a:off x="2540635" y="6177280"/>
            <a:ext cx="8813165" cy="302260"/>
          </a:xfrm>
        </p:spPr>
        <p:txBody>
          <a:bodyPr>
            <a:normAutofit fontScale="40000"/>
          </a:bodyPr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KIIT</dc:creator>
  <cp:lastModifiedBy>KIIT</cp:lastModifiedBy>
  <cp:revision>1</cp:revision>
  <dcterms:created xsi:type="dcterms:W3CDTF">2024-07-11T21:35:29Z</dcterms:created>
  <dcterms:modified xsi:type="dcterms:W3CDTF">2024-07-11T21:35:29Z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FC227F1A24B8458CBB63620D9D703683_11</vt:lpwstr>
  </property>
  <property fmtid="{D5CDD505-2E9C-101B-9397-08002B2CF9AE}" pid="3" name="KSOProductBuildVer">
    <vt:lpwstr>1033-12.2.0.13472</vt:lpwstr>
  </property>
</Properties>
</file>