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6" autoAdjust="0"/>
    <p:restoredTop sz="80776" autoAdjust="0"/>
  </p:normalViewPr>
  <p:slideViewPr>
    <p:cSldViewPr snapToGrid="0" snapToObjects="1">
      <p:cViewPr varScale="1">
        <p:scale>
          <a:sx n="84" d="100"/>
          <a:sy n="84" d="100"/>
        </p:scale>
        <p:origin x="-1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C469-4654-924B-9E7C-7D70A1EABBB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2695-DCE9-0949-A416-700622D4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1C761-47CE-5242-9E80-49633AEE85E5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CC74-50CB-7D43-A072-DC2E4413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Chosen due to characteristics of fish:</a:t>
            </a:r>
            <a:r>
              <a:rPr lang="en-US" baseline="0" dirty="0" smtClean="0"/>
              <a:t> long, slender body.</a:t>
            </a:r>
          </a:p>
          <a:p>
            <a:r>
              <a:rPr lang="en-US" baseline="0" dirty="0" smtClean="0"/>
              <a:t>1 of ideal characteristics to be lionfish prey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Grouper are major predators in this family.</a:t>
            </a:r>
          </a:p>
          <a:p>
            <a:r>
              <a:rPr lang="en-US" dirty="0" smtClean="0"/>
              <a:t>Juveniles have long, slender bodies and are small enough to be LF prey.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Snapper are major predators.</a:t>
            </a:r>
          </a:p>
          <a:p>
            <a:r>
              <a:rPr lang="en-US" dirty="0" smtClean="0"/>
              <a:t>Juveniles have long, slender bodies and are small enough to be LF prey.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Chosen due to characteristics of fish:</a:t>
            </a:r>
            <a:r>
              <a:rPr lang="en-US" baseline="0" dirty="0" smtClean="0"/>
              <a:t> long, slender body.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Discovered in stomach contents of lionfish.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family</a:t>
            </a:r>
            <a:r>
              <a:rPr lang="en-US" baseline="0" dirty="0" smtClean="0"/>
              <a:t> data.</a:t>
            </a:r>
          </a:p>
          <a:p>
            <a:r>
              <a:rPr lang="en-US" dirty="0" smtClean="0"/>
              <a:t>Data split at 2-17-2009.</a:t>
            </a:r>
          </a:p>
          <a:p>
            <a:r>
              <a:rPr lang="en-US" dirty="0" smtClean="0"/>
              <a:t>Density of slopes of trendlines from family abundance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 windows</a:t>
            </a:r>
            <a:r>
              <a:rPr lang="en-US" baseline="0" dirty="0" smtClean="0"/>
              <a:t> for 4-year</a:t>
            </a:r>
          </a:p>
          <a:p>
            <a:r>
              <a:rPr lang="en-US" baseline="0" dirty="0" smtClean="0"/>
              <a:t>20 windows for 5-year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19 windows for 6-year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data after the lionfish were first spotted</a:t>
            </a:r>
            <a:r>
              <a:rPr lang="en-US" baseline="0" dirty="0" smtClean="0"/>
              <a:t> would be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8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Characteristics: 1) long,</a:t>
            </a:r>
            <a:r>
              <a:rPr lang="en-US" baseline="0" dirty="0" smtClean="0"/>
              <a:t> slender bodies, 2) solitary behavior, 3) near seafloor at dusk or during the night.</a:t>
            </a:r>
            <a:endParaRPr lang="en-US" dirty="0" smtClean="0"/>
          </a:p>
          <a:p>
            <a:r>
              <a:rPr lang="en-US" dirty="0" smtClean="0"/>
              <a:t>REEF already has culling events.</a:t>
            </a:r>
          </a:p>
          <a:p>
            <a:r>
              <a:rPr lang="en-US" dirty="0" smtClean="0"/>
              <a:t>Island</a:t>
            </a:r>
            <a:r>
              <a:rPr lang="en-US" baseline="0" dirty="0" smtClean="0"/>
              <a:t> nations and countries with coast line could begin events.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of issue:</a:t>
            </a:r>
            <a:r>
              <a:rPr lang="en-US" baseline="0" dirty="0" smtClean="0"/>
              <a:t> Invasive Species.</a:t>
            </a:r>
          </a:p>
          <a:p>
            <a:r>
              <a:rPr lang="en-US" baseline="0" dirty="0" smtClean="0"/>
              <a:t>Introduction of subject: Red Lionfish.</a:t>
            </a:r>
          </a:p>
          <a:p>
            <a:r>
              <a:rPr lang="en-US" baseline="0" dirty="0" smtClean="0"/>
              <a:t>Aquarium trade in 1980s (ref 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Reasons</a:t>
            </a:r>
            <a:r>
              <a:rPr lang="en-US" baseline="0" dirty="0" smtClean="0"/>
              <a:t> that the lionfish are such a danger.</a:t>
            </a:r>
          </a:p>
          <a:p>
            <a:r>
              <a:rPr lang="en-US" dirty="0" smtClean="0"/>
              <a:t>Native to the Indo-Pacific.</a:t>
            </a:r>
          </a:p>
          <a:p>
            <a:r>
              <a:rPr lang="en-US" baseline="0" dirty="0" smtClean="0"/>
              <a:t>Mention: study at New Providence Island, Bahamas – 65% decline in biomass of Atlantic prey species over 2 years (ref 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Organizations involved in marine activities, concerns, etc.</a:t>
            </a:r>
          </a:p>
          <a:p>
            <a:r>
              <a:rPr lang="en-US" dirty="0" smtClean="0"/>
              <a:t>All are potential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about REEF (where</a:t>
            </a:r>
            <a:r>
              <a:rPr lang="en-US" baseline="0" dirty="0" smtClean="0"/>
              <a:t> the data came from).</a:t>
            </a:r>
          </a:p>
          <a:p>
            <a:r>
              <a:rPr lang="en-US" baseline="0" dirty="0" smtClean="0"/>
              <a:t>Reports, Resources, Derbies.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Region 5 is the designation used by REEF.  The organization has created a</a:t>
            </a:r>
            <a:r>
              <a:rPr lang="en-US" baseline="0" dirty="0" smtClean="0"/>
              <a:t> code for all areas of study.</a:t>
            </a:r>
          </a:p>
          <a:p>
            <a:r>
              <a:rPr lang="en-US" baseline="0" dirty="0" smtClean="0"/>
              <a:t>LC has 91 dive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species and family has a unique ID (number).</a:t>
            </a:r>
          </a:p>
          <a:p>
            <a:r>
              <a:rPr lang="en-US" baseline="0" dirty="0" smtClean="0"/>
              <a:t>Lionfish are species 683.</a:t>
            </a:r>
          </a:p>
          <a:p>
            <a:r>
              <a:rPr lang="en-US" baseline="0" dirty="0" smtClean="0"/>
              <a:t>The family name is in Latin and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survey of </a:t>
            </a:r>
            <a:r>
              <a:rPr lang="en-US" baseline="0" dirty="0" smtClean="0"/>
              <a:t>more than 10 lionfish.</a:t>
            </a:r>
          </a:p>
          <a:p>
            <a:r>
              <a:rPr lang="en-US" baseline="0" dirty="0" smtClean="0"/>
              <a:t>Observed at 53 dive sites.</a:t>
            </a:r>
          </a:p>
          <a:p>
            <a:r>
              <a:rPr lang="en-US" baseline="0" dirty="0" smtClean="0"/>
              <a:t>First LF spotted in 2008 (ref 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</a:t>
            </a:r>
            <a:r>
              <a:rPr lang="en-US" baseline="0" dirty="0" smtClean="0"/>
              <a:t> to size of island, all data included.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LC is about 10 miles by 1 mile (roughly 11 square miles).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0CC74-50CB-7D43-A072-DC2E441376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Data Science</a:t>
            </a:r>
          </a:p>
          <a:p>
            <a:pPr algn="ctr"/>
            <a:r>
              <a:rPr lang="en-US" dirty="0" smtClean="0"/>
              <a:t>Springboard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Capstone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Kevin </a:t>
            </a:r>
            <a:r>
              <a:rPr lang="en-US" dirty="0" smtClean="0"/>
              <a:t>Tajkowski, M.S.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 analysis of the ecological </a:t>
            </a:r>
            <a:r>
              <a:rPr lang="en-US" sz="2000" b="1" dirty="0" smtClean="0">
                <a:solidFill>
                  <a:schemeClr val="bg1"/>
                </a:solidFill>
              </a:rPr>
              <a:t>impacts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of the Red Lionfish (</a:t>
            </a:r>
            <a:r>
              <a:rPr lang="en-US" sz="2000" b="1" dirty="0" err="1">
                <a:solidFill>
                  <a:schemeClr val="bg1"/>
                </a:solidFill>
              </a:rPr>
              <a:t>Pterios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volitans</a:t>
            </a:r>
            <a:r>
              <a:rPr lang="en-US" sz="2000" b="1" dirty="0" smtClean="0">
                <a:solidFill>
                  <a:schemeClr val="bg1"/>
                </a:solidFill>
              </a:rPr>
              <a:t>) invasion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at dive sites near Little Cayman Island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1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Goby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59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Seabass</a:t>
            </a:r>
            <a:r>
              <a:rPr lang="en-US" dirty="0" smtClean="0"/>
              <a:t>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68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Snapper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51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Wrasse Family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10" b="-1521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51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 Comparison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14860" y="2283857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865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8258" y="2722601"/>
            <a:ext cx="4571683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08600" y="2722601"/>
            <a:ext cx="241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3-year moving window</a:t>
            </a:r>
          </a:p>
          <a:p>
            <a:endParaRPr lang="en-US" dirty="0"/>
          </a:p>
          <a:p>
            <a:r>
              <a:rPr lang="en-US" dirty="0" smtClean="0"/>
              <a:t>Shift: 1 year</a:t>
            </a:r>
          </a:p>
          <a:p>
            <a:endParaRPr lang="en-US" dirty="0"/>
          </a:p>
          <a:p>
            <a:r>
              <a:rPr lang="en-US" dirty="0" smtClean="0"/>
              <a:t>Start date: 3/27/94</a:t>
            </a:r>
          </a:p>
          <a:p>
            <a:endParaRPr lang="en-US" dirty="0"/>
          </a:p>
          <a:p>
            <a:r>
              <a:rPr lang="en-US" dirty="0" smtClean="0"/>
              <a:t>End date: 3/27/18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2284173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68215" y="3266857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78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Slope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12707" y="2616774"/>
            <a:ext cx="3918585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1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Negative trends are very small for all families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Slope on the order of 1 e -04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 positive mean values after lionfish introduction (early 2009)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Lionfish may have a small impact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Culling appears to be successful in keeping lionfish numbers down at Little Cayman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Conduct species analysis for species with lionfish prey characteristics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Conduct this analysis on other data sets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Continue (or even increase) culling events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Begin culling events if none exist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Increase offerings at restaurants to encourage safe culling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3708378" cy="3450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European Starling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Cane Toad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Water Hyacinth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Kudzu (a vine)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Common Rabbit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Asian Carp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Zebra </a:t>
            </a:r>
            <a:r>
              <a:rPr lang="en-US" sz="1600" dirty="0" smtClean="0"/>
              <a:t>Mussels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Red Lionfish (</a:t>
            </a:r>
            <a:r>
              <a:rPr lang="en-US" sz="1600" dirty="0" err="1" smtClean="0"/>
              <a:t>pterios</a:t>
            </a:r>
            <a:r>
              <a:rPr lang="en-US" sz="1600" dirty="0" smtClean="0"/>
              <a:t> </a:t>
            </a:r>
            <a:r>
              <a:rPr lang="en-US" sz="1600" dirty="0" err="1" smtClean="0"/>
              <a:t>volitans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Invasive Species</a:t>
            </a:r>
            <a:endParaRPr lang="en-US" dirty="0"/>
          </a:p>
        </p:txBody>
      </p:sp>
      <p:pic>
        <p:nvPicPr>
          <p:cNvPr id="4" name="Picture 3" descr="IMG_0383e.img_assist_custom-246x33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0" y="2573834"/>
            <a:ext cx="2600812" cy="3552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347" y="5792682"/>
            <a:ext cx="145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www.reef.org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490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Lionfish </a:t>
            </a:r>
            <a:r>
              <a:rPr lang="en-US" dirty="0" err="1" smtClean="0"/>
              <a:t>Quickfacts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www.reef.org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499345"/>
            <a:ext cx="7408333" cy="3626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Generalist carnivores that consume over 70 species of fish and many invertebrates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No natural predators in the Tropical Western Atlantic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Have reduced prey populations by up to 90% at heavily invaded sites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Reach sexual maturity in less than a year and can reproduce every four days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Susceptible to very few parasites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Venomous dorsal, ventral and anal spines deter predators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336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NOAA (National Oceanic and Atmospheric Administration)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REEF (Reef Environmental Education Foundation)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Simon Fraser University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USGS (United States Geological Survey)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Governments of Island Nations and nations with coastline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Committed to ocean conservation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Divers and marine enthusiasts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Collects survey data on marine organisms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Started in 1990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Supported by The Nature Conservancy (TNC) and the Southeast Fisheries Science Center of the National Marine Fisheries Service (NMFS)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Lionfish project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Study</a:t>
            </a:r>
            <a:br>
              <a:rPr lang="en-US" dirty="0" smtClean="0"/>
            </a:br>
            <a:r>
              <a:rPr lang="en-US" sz="2200" dirty="0" smtClean="0"/>
              <a:t>(TWA Region 5)</a:t>
            </a:r>
            <a:endParaRPr lang="en-US" sz="2200" dirty="0"/>
          </a:p>
        </p:txBody>
      </p:sp>
      <p:pic>
        <p:nvPicPr>
          <p:cNvPr id="5" name="Content Placeholder 4" descr="TWA_Region_5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r="7667"/>
          <a:stretch>
            <a:fillRect/>
          </a:stretch>
        </p:blipFill>
        <p:spPr>
          <a:xfrm>
            <a:off x="676654" y="1837859"/>
            <a:ext cx="4755023" cy="4288621"/>
          </a:xfrm>
        </p:spPr>
      </p:pic>
      <p:pic>
        <p:nvPicPr>
          <p:cNvPr id="6" name="Content Placeholder 5" descr="LC_Island.jpg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79" b="-7079"/>
          <a:stretch>
            <a:fillRect/>
          </a:stretch>
        </p:blipFill>
        <p:spPr>
          <a:xfrm>
            <a:off x="4601601" y="3787990"/>
            <a:ext cx="3824019" cy="2723003"/>
          </a:xfrm>
        </p:spPr>
      </p:pic>
    </p:spTree>
    <p:extLst>
      <p:ext uri="{BB962C8B-B14F-4D97-AF65-F5344CB8AC3E}">
        <p14:creationId xmlns:p14="http://schemas.microsoft.com/office/powerpoint/2010/main" val="3414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52614"/>
            <a:ext cx="7408333" cy="38735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Diver status: Novice or Expert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Temperatures (water, air)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Depths (maximum, average)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Species (name, ID, family name, family ID, scientific name)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Abundance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1: 1 individual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2: 2 – 10 individuals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3: 11 – 100 individuals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4: 100+ individuals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Lionfish Presence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18358"/>
            <a:ext cx="315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</a:t>
            </a:r>
            <a:r>
              <a:rPr lang="en-US" dirty="0" smtClean="0"/>
              <a:t>recorded sighting: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February 17, 2009</a:t>
            </a:r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3"/>
          <a:srcRect l="-30503" r="-30503"/>
          <a:stretch>
            <a:fillRect/>
          </a:stretch>
        </p:blipFill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19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Species Presence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2" b="-43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034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370</TotalTime>
  <Words>789</Words>
  <Application>Microsoft Macintosh PowerPoint</Application>
  <PresentationFormat>On-screen Show (4:3)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An analysis of the ecological impacts  of the Red Lionfish (Pterios volitans) invasion  at dive sites near Little Cayman Island.</vt:lpstr>
      <vt:lpstr>Invasive Species</vt:lpstr>
      <vt:lpstr>Lionfish Quickfacts (www.reef.org)</vt:lpstr>
      <vt:lpstr>Interested Parties</vt:lpstr>
      <vt:lpstr>REEF</vt:lpstr>
      <vt:lpstr>Location of Study (TWA Region 5)</vt:lpstr>
      <vt:lpstr>Survey Information</vt:lpstr>
      <vt:lpstr>Lionfish Presence</vt:lpstr>
      <vt:lpstr>Fish Species Presence</vt:lpstr>
      <vt:lpstr>Goby Family</vt:lpstr>
      <vt:lpstr>Seabass Family</vt:lpstr>
      <vt:lpstr>Snapper Family</vt:lpstr>
      <vt:lpstr>Wrasse Family</vt:lpstr>
      <vt:lpstr>Density Plot Comparison</vt:lpstr>
      <vt:lpstr>Mean Slope</vt:lpstr>
      <vt:lpstr>Mean Slope</vt:lpstr>
      <vt:lpstr>Mean Slope</vt:lpstr>
      <vt:lpstr>Results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Kevin Tajkowski</dc:creator>
  <cp:lastModifiedBy>Kevin Tajkowski</cp:lastModifiedBy>
  <cp:revision>29</cp:revision>
  <cp:lastPrinted>2018-08-01T06:28:15Z</cp:lastPrinted>
  <dcterms:created xsi:type="dcterms:W3CDTF">2018-06-28T18:04:28Z</dcterms:created>
  <dcterms:modified xsi:type="dcterms:W3CDTF">2018-08-01T07:37:56Z</dcterms:modified>
</cp:coreProperties>
</file>