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62" r:id="rId4"/>
    <p:sldId id="263" r:id="rId5"/>
    <p:sldId id="269" r:id="rId6"/>
    <p:sldId id="257" r:id="rId7"/>
    <p:sldId id="264" r:id="rId8"/>
    <p:sldId id="267" r:id="rId9"/>
    <p:sldId id="265" r:id="rId10"/>
    <p:sldId id="266" r:id="rId11"/>
    <p:sldId id="268" r:id="rId12"/>
    <p:sldId id="270" r:id="rId13"/>
    <p:sldId id="258" r:id="rId14"/>
    <p:sldId id="260"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8FDC0-CD21-4DE3-BEB0-521A2F55DC01}" type="datetimeFigureOut">
              <a:rPr lang="en-SG" smtClean="0"/>
              <a:t>1/11/2023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4E0CE-A9C5-415E-82C9-3A1117F22D55}" type="slidenum">
              <a:rPr lang="en-SG" smtClean="0"/>
              <a:t>‹#›</a:t>
            </a:fld>
            <a:endParaRPr lang="en-SG"/>
          </a:p>
        </p:txBody>
      </p:sp>
    </p:spTree>
    <p:extLst>
      <p:ext uri="{BB962C8B-B14F-4D97-AF65-F5344CB8AC3E}">
        <p14:creationId xmlns:p14="http://schemas.microsoft.com/office/powerpoint/2010/main" val="1165237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7A4E0CE-A9C5-415E-82C9-3A1117F22D55}" type="slidenum">
              <a:rPr lang="en-SG" smtClean="0"/>
              <a:t>6</a:t>
            </a:fld>
            <a:endParaRPr lang="en-SG"/>
          </a:p>
        </p:txBody>
      </p:sp>
    </p:spTree>
    <p:extLst>
      <p:ext uri="{BB962C8B-B14F-4D97-AF65-F5344CB8AC3E}">
        <p14:creationId xmlns:p14="http://schemas.microsoft.com/office/powerpoint/2010/main" val="374500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F512C-17B2-863D-4969-456295C4DF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43B5BEF-4C72-DAA9-F409-14A1206648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9953763-408D-7C0B-C38B-43E3CA906762}"/>
              </a:ext>
            </a:extLst>
          </p:cNvPr>
          <p:cNvSpPr>
            <a:spLocks noGrp="1"/>
          </p:cNvSpPr>
          <p:nvPr>
            <p:ph type="dt" sz="half" idx="10"/>
          </p:nvPr>
        </p:nvSpPr>
        <p:spPr/>
        <p:txBody>
          <a:bodyPr/>
          <a:lstStyle/>
          <a:p>
            <a:fld id="{4AA15A68-45DA-4863-A0A3-75160FF5EDDF}" type="datetimeFigureOut">
              <a:rPr lang="en-SG" smtClean="0"/>
              <a:t>1/11/2023</a:t>
            </a:fld>
            <a:endParaRPr lang="en-SG"/>
          </a:p>
        </p:txBody>
      </p:sp>
      <p:sp>
        <p:nvSpPr>
          <p:cNvPr id="5" name="Footer Placeholder 4">
            <a:extLst>
              <a:ext uri="{FF2B5EF4-FFF2-40B4-BE49-F238E27FC236}">
                <a16:creationId xmlns:a16="http://schemas.microsoft.com/office/drawing/2014/main" id="{F033DE34-51A5-D99A-489C-D2AA3EC9E5D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74049C3-F44E-A23C-61BA-6D0927A5C908}"/>
              </a:ext>
            </a:extLst>
          </p:cNvPr>
          <p:cNvSpPr>
            <a:spLocks noGrp="1"/>
          </p:cNvSpPr>
          <p:nvPr>
            <p:ph type="sldNum" sz="quarter" idx="12"/>
          </p:nvPr>
        </p:nvSpPr>
        <p:spPr/>
        <p:txBody>
          <a:bodyPr/>
          <a:lstStyle/>
          <a:p>
            <a:fld id="{73AFB8FA-1B7B-4167-B62B-0EDB4890169D}" type="slidenum">
              <a:rPr lang="en-SG" smtClean="0"/>
              <a:t>‹#›</a:t>
            </a:fld>
            <a:endParaRPr lang="en-SG"/>
          </a:p>
        </p:txBody>
      </p:sp>
    </p:spTree>
    <p:extLst>
      <p:ext uri="{BB962C8B-B14F-4D97-AF65-F5344CB8AC3E}">
        <p14:creationId xmlns:p14="http://schemas.microsoft.com/office/powerpoint/2010/main" val="3988417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5A51-390F-0AB7-728F-FD99D39EB9A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78003C3-3690-EC93-3381-4433104FEC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CA633F2-57D7-987D-D112-6F2F50772DED}"/>
              </a:ext>
            </a:extLst>
          </p:cNvPr>
          <p:cNvSpPr>
            <a:spLocks noGrp="1"/>
          </p:cNvSpPr>
          <p:nvPr>
            <p:ph type="dt" sz="half" idx="10"/>
          </p:nvPr>
        </p:nvSpPr>
        <p:spPr/>
        <p:txBody>
          <a:bodyPr/>
          <a:lstStyle/>
          <a:p>
            <a:fld id="{4AA15A68-45DA-4863-A0A3-75160FF5EDDF}" type="datetimeFigureOut">
              <a:rPr lang="en-SG" smtClean="0"/>
              <a:t>1/11/2023</a:t>
            </a:fld>
            <a:endParaRPr lang="en-SG"/>
          </a:p>
        </p:txBody>
      </p:sp>
      <p:sp>
        <p:nvSpPr>
          <p:cNvPr id="5" name="Footer Placeholder 4">
            <a:extLst>
              <a:ext uri="{FF2B5EF4-FFF2-40B4-BE49-F238E27FC236}">
                <a16:creationId xmlns:a16="http://schemas.microsoft.com/office/drawing/2014/main" id="{FA4D8449-896D-9C58-9C86-76B6FF76C6E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726720C-A04D-19FD-4EAD-4272AD1EEE75}"/>
              </a:ext>
            </a:extLst>
          </p:cNvPr>
          <p:cNvSpPr>
            <a:spLocks noGrp="1"/>
          </p:cNvSpPr>
          <p:nvPr>
            <p:ph type="sldNum" sz="quarter" idx="12"/>
          </p:nvPr>
        </p:nvSpPr>
        <p:spPr/>
        <p:txBody>
          <a:bodyPr/>
          <a:lstStyle/>
          <a:p>
            <a:fld id="{73AFB8FA-1B7B-4167-B62B-0EDB4890169D}" type="slidenum">
              <a:rPr lang="en-SG" smtClean="0"/>
              <a:t>‹#›</a:t>
            </a:fld>
            <a:endParaRPr lang="en-SG"/>
          </a:p>
        </p:txBody>
      </p:sp>
    </p:spTree>
    <p:extLst>
      <p:ext uri="{BB962C8B-B14F-4D97-AF65-F5344CB8AC3E}">
        <p14:creationId xmlns:p14="http://schemas.microsoft.com/office/powerpoint/2010/main" val="347299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E79AF1-1654-4129-47A6-998DE01988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0BAAB97-2D05-4593-234B-1B9929F1F1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1844ACE-9846-2A30-1569-FBB3B5A1DC70}"/>
              </a:ext>
            </a:extLst>
          </p:cNvPr>
          <p:cNvSpPr>
            <a:spLocks noGrp="1"/>
          </p:cNvSpPr>
          <p:nvPr>
            <p:ph type="dt" sz="half" idx="10"/>
          </p:nvPr>
        </p:nvSpPr>
        <p:spPr/>
        <p:txBody>
          <a:bodyPr/>
          <a:lstStyle/>
          <a:p>
            <a:fld id="{4AA15A68-45DA-4863-A0A3-75160FF5EDDF}" type="datetimeFigureOut">
              <a:rPr lang="en-SG" smtClean="0"/>
              <a:t>1/11/2023</a:t>
            </a:fld>
            <a:endParaRPr lang="en-SG"/>
          </a:p>
        </p:txBody>
      </p:sp>
      <p:sp>
        <p:nvSpPr>
          <p:cNvPr id="5" name="Footer Placeholder 4">
            <a:extLst>
              <a:ext uri="{FF2B5EF4-FFF2-40B4-BE49-F238E27FC236}">
                <a16:creationId xmlns:a16="http://schemas.microsoft.com/office/drawing/2014/main" id="{84A73BB1-C94A-6F39-84EB-AE6E668F369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BFFCDBF-2647-481A-883B-DD6F9B6C1387}"/>
              </a:ext>
            </a:extLst>
          </p:cNvPr>
          <p:cNvSpPr>
            <a:spLocks noGrp="1"/>
          </p:cNvSpPr>
          <p:nvPr>
            <p:ph type="sldNum" sz="quarter" idx="12"/>
          </p:nvPr>
        </p:nvSpPr>
        <p:spPr/>
        <p:txBody>
          <a:bodyPr/>
          <a:lstStyle/>
          <a:p>
            <a:fld id="{73AFB8FA-1B7B-4167-B62B-0EDB4890169D}" type="slidenum">
              <a:rPr lang="en-SG" smtClean="0"/>
              <a:t>‹#›</a:t>
            </a:fld>
            <a:endParaRPr lang="en-SG"/>
          </a:p>
        </p:txBody>
      </p:sp>
    </p:spTree>
    <p:extLst>
      <p:ext uri="{BB962C8B-B14F-4D97-AF65-F5344CB8AC3E}">
        <p14:creationId xmlns:p14="http://schemas.microsoft.com/office/powerpoint/2010/main" val="86056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48D8-6E02-C3B7-95FA-B487C4E70E9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6C5FB51-27FD-B172-5340-121C9886B6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77C68C5-EF85-057D-685D-7E5AABB23414}"/>
              </a:ext>
            </a:extLst>
          </p:cNvPr>
          <p:cNvSpPr>
            <a:spLocks noGrp="1"/>
          </p:cNvSpPr>
          <p:nvPr>
            <p:ph type="dt" sz="half" idx="10"/>
          </p:nvPr>
        </p:nvSpPr>
        <p:spPr/>
        <p:txBody>
          <a:bodyPr/>
          <a:lstStyle/>
          <a:p>
            <a:fld id="{4AA15A68-45DA-4863-A0A3-75160FF5EDDF}" type="datetimeFigureOut">
              <a:rPr lang="en-SG" smtClean="0"/>
              <a:t>1/11/2023</a:t>
            </a:fld>
            <a:endParaRPr lang="en-SG"/>
          </a:p>
        </p:txBody>
      </p:sp>
      <p:sp>
        <p:nvSpPr>
          <p:cNvPr id="5" name="Footer Placeholder 4">
            <a:extLst>
              <a:ext uri="{FF2B5EF4-FFF2-40B4-BE49-F238E27FC236}">
                <a16:creationId xmlns:a16="http://schemas.microsoft.com/office/drawing/2014/main" id="{48EE8246-3DB7-871E-ED4E-B1CC80E82F5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D7D7475-6B2A-B5B8-71A1-5C64FBAB45B7}"/>
              </a:ext>
            </a:extLst>
          </p:cNvPr>
          <p:cNvSpPr>
            <a:spLocks noGrp="1"/>
          </p:cNvSpPr>
          <p:nvPr>
            <p:ph type="sldNum" sz="quarter" idx="12"/>
          </p:nvPr>
        </p:nvSpPr>
        <p:spPr/>
        <p:txBody>
          <a:bodyPr/>
          <a:lstStyle/>
          <a:p>
            <a:fld id="{73AFB8FA-1B7B-4167-B62B-0EDB4890169D}" type="slidenum">
              <a:rPr lang="en-SG" smtClean="0"/>
              <a:t>‹#›</a:t>
            </a:fld>
            <a:endParaRPr lang="en-SG"/>
          </a:p>
        </p:txBody>
      </p:sp>
    </p:spTree>
    <p:extLst>
      <p:ext uri="{BB962C8B-B14F-4D97-AF65-F5344CB8AC3E}">
        <p14:creationId xmlns:p14="http://schemas.microsoft.com/office/powerpoint/2010/main" val="152815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B59B-0966-E085-7A46-A153D480F8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B781948-1F4C-3E8A-F391-89B80A05C6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C9CDE9-C6BB-39B6-C182-6415B032FD47}"/>
              </a:ext>
            </a:extLst>
          </p:cNvPr>
          <p:cNvSpPr>
            <a:spLocks noGrp="1"/>
          </p:cNvSpPr>
          <p:nvPr>
            <p:ph type="dt" sz="half" idx="10"/>
          </p:nvPr>
        </p:nvSpPr>
        <p:spPr/>
        <p:txBody>
          <a:bodyPr/>
          <a:lstStyle/>
          <a:p>
            <a:fld id="{4AA15A68-45DA-4863-A0A3-75160FF5EDDF}" type="datetimeFigureOut">
              <a:rPr lang="en-SG" smtClean="0"/>
              <a:t>1/11/2023</a:t>
            </a:fld>
            <a:endParaRPr lang="en-SG"/>
          </a:p>
        </p:txBody>
      </p:sp>
      <p:sp>
        <p:nvSpPr>
          <p:cNvPr id="5" name="Footer Placeholder 4">
            <a:extLst>
              <a:ext uri="{FF2B5EF4-FFF2-40B4-BE49-F238E27FC236}">
                <a16:creationId xmlns:a16="http://schemas.microsoft.com/office/drawing/2014/main" id="{B1E7D5EC-94FF-6DAD-B605-8E40A31A2C6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A430FD1-A56E-8578-4E1C-E0B5C9E2CEF1}"/>
              </a:ext>
            </a:extLst>
          </p:cNvPr>
          <p:cNvSpPr>
            <a:spLocks noGrp="1"/>
          </p:cNvSpPr>
          <p:nvPr>
            <p:ph type="sldNum" sz="quarter" idx="12"/>
          </p:nvPr>
        </p:nvSpPr>
        <p:spPr/>
        <p:txBody>
          <a:bodyPr/>
          <a:lstStyle/>
          <a:p>
            <a:fld id="{73AFB8FA-1B7B-4167-B62B-0EDB4890169D}" type="slidenum">
              <a:rPr lang="en-SG" smtClean="0"/>
              <a:t>‹#›</a:t>
            </a:fld>
            <a:endParaRPr lang="en-SG"/>
          </a:p>
        </p:txBody>
      </p:sp>
    </p:spTree>
    <p:extLst>
      <p:ext uri="{BB962C8B-B14F-4D97-AF65-F5344CB8AC3E}">
        <p14:creationId xmlns:p14="http://schemas.microsoft.com/office/powerpoint/2010/main" val="243479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1966-B4D0-EE9A-4622-9825DB467EB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DC328B5-3E45-43AB-543E-1AE867FD9F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B9AA1C6-D850-9D0A-F732-2FD8488FFA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675118B-F41C-B085-82E6-DDF8EA3C23E3}"/>
              </a:ext>
            </a:extLst>
          </p:cNvPr>
          <p:cNvSpPr>
            <a:spLocks noGrp="1"/>
          </p:cNvSpPr>
          <p:nvPr>
            <p:ph type="dt" sz="half" idx="10"/>
          </p:nvPr>
        </p:nvSpPr>
        <p:spPr/>
        <p:txBody>
          <a:bodyPr/>
          <a:lstStyle/>
          <a:p>
            <a:fld id="{4AA15A68-45DA-4863-A0A3-75160FF5EDDF}" type="datetimeFigureOut">
              <a:rPr lang="en-SG" smtClean="0"/>
              <a:t>1/11/2023</a:t>
            </a:fld>
            <a:endParaRPr lang="en-SG"/>
          </a:p>
        </p:txBody>
      </p:sp>
      <p:sp>
        <p:nvSpPr>
          <p:cNvPr id="6" name="Footer Placeholder 5">
            <a:extLst>
              <a:ext uri="{FF2B5EF4-FFF2-40B4-BE49-F238E27FC236}">
                <a16:creationId xmlns:a16="http://schemas.microsoft.com/office/drawing/2014/main" id="{DB9028AE-6B36-42CA-0632-13D2486D62D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E1E3260-0553-FD98-6E45-C1B0E7989CDE}"/>
              </a:ext>
            </a:extLst>
          </p:cNvPr>
          <p:cNvSpPr>
            <a:spLocks noGrp="1"/>
          </p:cNvSpPr>
          <p:nvPr>
            <p:ph type="sldNum" sz="quarter" idx="12"/>
          </p:nvPr>
        </p:nvSpPr>
        <p:spPr/>
        <p:txBody>
          <a:bodyPr/>
          <a:lstStyle/>
          <a:p>
            <a:fld id="{73AFB8FA-1B7B-4167-B62B-0EDB4890169D}" type="slidenum">
              <a:rPr lang="en-SG" smtClean="0"/>
              <a:t>‹#›</a:t>
            </a:fld>
            <a:endParaRPr lang="en-SG"/>
          </a:p>
        </p:txBody>
      </p:sp>
    </p:spTree>
    <p:extLst>
      <p:ext uri="{BB962C8B-B14F-4D97-AF65-F5344CB8AC3E}">
        <p14:creationId xmlns:p14="http://schemas.microsoft.com/office/powerpoint/2010/main" val="208331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023D-861B-5D62-6521-2DDE31F7D46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1F3772E-DE06-F4EC-B0BB-86B35698C2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811B29-C75E-598E-5DD8-A65A060D90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FA76F37-58C6-682A-95C0-5CA54509EB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F43C2A-7D23-1B60-F99D-DBA972D9BB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CCBAEEE-096E-2868-12F5-48EE20B9A114}"/>
              </a:ext>
            </a:extLst>
          </p:cNvPr>
          <p:cNvSpPr>
            <a:spLocks noGrp="1"/>
          </p:cNvSpPr>
          <p:nvPr>
            <p:ph type="dt" sz="half" idx="10"/>
          </p:nvPr>
        </p:nvSpPr>
        <p:spPr/>
        <p:txBody>
          <a:bodyPr/>
          <a:lstStyle/>
          <a:p>
            <a:fld id="{4AA15A68-45DA-4863-A0A3-75160FF5EDDF}" type="datetimeFigureOut">
              <a:rPr lang="en-SG" smtClean="0"/>
              <a:t>1/11/2023</a:t>
            </a:fld>
            <a:endParaRPr lang="en-SG"/>
          </a:p>
        </p:txBody>
      </p:sp>
      <p:sp>
        <p:nvSpPr>
          <p:cNvPr id="8" name="Footer Placeholder 7">
            <a:extLst>
              <a:ext uri="{FF2B5EF4-FFF2-40B4-BE49-F238E27FC236}">
                <a16:creationId xmlns:a16="http://schemas.microsoft.com/office/drawing/2014/main" id="{8EF9184D-24B3-17EA-7950-F81352EA55D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2D042328-7E8A-2823-7095-2D414B90BAFF}"/>
              </a:ext>
            </a:extLst>
          </p:cNvPr>
          <p:cNvSpPr>
            <a:spLocks noGrp="1"/>
          </p:cNvSpPr>
          <p:nvPr>
            <p:ph type="sldNum" sz="quarter" idx="12"/>
          </p:nvPr>
        </p:nvSpPr>
        <p:spPr/>
        <p:txBody>
          <a:bodyPr/>
          <a:lstStyle/>
          <a:p>
            <a:fld id="{73AFB8FA-1B7B-4167-B62B-0EDB4890169D}" type="slidenum">
              <a:rPr lang="en-SG" smtClean="0"/>
              <a:t>‹#›</a:t>
            </a:fld>
            <a:endParaRPr lang="en-SG"/>
          </a:p>
        </p:txBody>
      </p:sp>
    </p:spTree>
    <p:extLst>
      <p:ext uri="{BB962C8B-B14F-4D97-AF65-F5344CB8AC3E}">
        <p14:creationId xmlns:p14="http://schemas.microsoft.com/office/powerpoint/2010/main" val="422349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1157-3086-70E5-2152-DE42F88CE3A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F4BE22E-D903-1190-3E00-05966893738E}"/>
              </a:ext>
            </a:extLst>
          </p:cNvPr>
          <p:cNvSpPr>
            <a:spLocks noGrp="1"/>
          </p:cNvSpPr>
          <p:nvPr>
            <p:ph type="dt" sz="half" idx="10"/>
          </p:nvPr>
        </p:nvSpPr>
        <p:spPr/>
        <p:txBody>
          <a:bodyPr/>
          <a:lstStyle/>
          <a:p>
            <a:fld id="{4AA15A68-45DA-4863-A0A3-75160FF5EDDF}" type="datetimeFigureOut">
              <a:rPr lang="en-SG" smtClean="0"/>
              <a:t>1/11/2023</a:t>
            </a:fld>
            <a:endParaRPr lang="en-SG"/>
          </a:p>
        </p:txBody>
      </p:sp>
      <p:sp>
        <p:nvSpPr>
          <p:cNvPr id="4" name="Footer Placeholder 3">
            <a:extLst>
              <a:ext uri="{FF2B5EF4-FFF2-40B4-BE49-F238E27FC236}">
                <a16:creationId xmlns:a16="http://schemas.microsoft.com/office/drawing/2014/main" id="{FF91B0AC-5737-AC05-AE79-3E0916EDC41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E45A743-9886-9B2E-471F-F92CC2C3C916}"/>
              </a:ext>
            </a:extLst>
          </p:cNvPr>
          <p:cNvSpPr>
            <a:spLocks noGrp="1"/>
          </p:cNvSpPr>
          <p:nvPr>
            <p:ph type="sldNum" sz="quarter" idx="12"/>
          </p:nvPr>
        </p:nvSpPr>
        <p:spPr/>
        <p:txBody>
          <a:bodyPr/>
          <a:lstStyle/>
          <a:p>
            <a:fld id="{73AFB8FA-1B7B-4167-B62B-0EDB4890169D}" type="slidenum">
              <a:rPr lang="en-SG" smtClean="0"/>
              <a:t>‹#›</a:t>
            </a:fld>
            <a:endParaRPr lang="en-SG"/>
          </a:p>
        </p:txBody>
      </p:sp>
    </p:spTree>
    <p:extLst>
      <p:ext uri="{BB962C8B-B14F-4D97-AF65-F5344CB8AC3E}">
        <p14:creationId xmlns:p14="http://schemas.microsoft.com/office/powerpoint/2010/main" val="176317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53168B-5A0F-82BB-182A-ABE04E6C5A32}"/>
              </a:ext>
            </a:extLst>
          </p:cNvPr>
          <p:cNvSpPr>
            <a:spLocks noGrp="1"/>
          </p:cNvSpPr>
          <p:nvPr>
            <p:ph type="dt" sz="half" idx="10"/>
          </p:nvPr>
        </p:nvSpPr>
        <p:spPr/>
        <p:txBody>
          <a:bodyPr/>
          <a:lstStyle/>
          <a:p>
            <a:fld id="{4AA15A68-45DA-4863-A0A3-75160FF5EDDF}" type="datetimeFigureOut">
              <a:rPr lang="en-SG" smtClean="0"/>
              <a:t>1/11/2023</a:t>
            </a:fld>
            <a:endParaRPr lang="en-SG"/>
          </a:p>
        </p:txBody>
      </p:sp>
      <p:sp>
        <p:nvSpPr>
          <p:cNvPr id="3" name="Footer Placeholder 2">
            <a:extLst>
              <a:ext uri="{FF2B5EF4-FFF2-40B4-BE49-F238E27FC236}">
                <a16:creationId xmlns:a16="http://schemas.microsoft.com/office/drawing/2014/main" id="{CA1741C6-5375-1CA2-C22D-66BEDB37D48D}"/>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10998A0-1B3B-63F7-7B85-FF958A9141B2}"/>
              </a:ext>
            </a:extLst>
          </p:cNvPr>
          <p:cNvSpPr>
            <a:spLocks noGrp="1"/>
          </p:cNvSpPr>
          <p:nvPr>
            <p:ph type="sldNum" sz="quarter" idx="12"/>
          </p:nvPr>
        </p:nvSpPr>
        <p:spPr/>
        <p:txBody>
          <a:bodyPr/>
          <a:lstStyle/>
          <a:p>
            <a:fld id="{73AFB8FA-1B7B-4167-B62B-0EDB4890169D}" type="slidenum">
              <a:rPr lang="en-SG" smtClean="0"/>
              <a:t>‹#›</a:t>
            </a:fld>
            <a:endParaRPr lang="en-SG"/>
          </a:p>
        </p:txBody>
      </p:sp>
    </p:spTree>
    <p:extLst>
      <p:ext uri="{BB962C8B-B14F-4D97-AF65-F5344CB8AC3E}">
        <p14:creationId xmlns:p14="http://schemas.microsoft.com/office/powerpoint/2010/main" val="26493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0B63-1009-0618-65F6-24F40E3A8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C32F855-A942-C87D-AE93-E72860BBE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8995A83-9259-5605-8074-2D1C36031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E00D0-A146-1AE5-0F36-BB9186B09D4F}"/>
              </a:ext>
            </a:extLst>
          </p:cNvPr>
          <p:cNvSpPr>
            <a:spLocks noGrp="1"/>
          </p:cNvSpPr>
          <p:nvPr>
            <p:ph type="dt" sz="half" idx="10"/>
          </p:nvPr>
        </p:nvSpPr>
        <p:spPr/>
        <p:txBody>
          <a:bodyPr/>
          <a:lstStyle/>
          <a:p>
            <a:fld id="{4AA15A68-45DA-4863-A0A3-75160FF5EDDF}" type="datetimeFigureOut">
              <a:rPr lang="en-SG" smtClean="0"/>
              <a:t>1/11/2023</a:t>
            </a:fld>
            <a:endParaRPr lang="en-SG"/>
          </a:p>
        </p:txBody>
      </p:sp>
      <p:sp>
        <p:nvSpPr>
          <p:cNvPr id="6" name="Footer Placeholder 5">
            <a:extLst>
              <a:ext uri="{FF2B5EF4-FFF2-40B4-BE49-F238E27FC236}">
                <a16:creationId xmlns:a16="http://schemas.microsoft.com/office/drawing/2014/main" id="{D45B7386-7047-75E7-3855-4006ABAFB23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FCEFC03-8324-5165-7E34-CF1E2CDB4ACD}"/>
              </a:ext>
            </a:extLst>
          </p:cNvPr>
          <p:cNvSpPr>
            <a:spLocks noGrp="1"/>
          </p:cNvSpPr>
          <p:nvPr>
            <p:ph type="sldNum" sz="quarter" idx="12"/>
          </p:nvPr>
        </p:nvSpPr>
        <p:spPr/>
        <p:txBody>
          <a:bodyPr/>
          <a:lstStyle/>
          <a:p>
            <a:fld id="{73AFB8FA-1B7B-4167-B62B-0EDB4890169D}" type="slidenum">
              <a:rPr lang="en-SG" smtClean="0"/>
              <a:t>‹#›</a:t>
            </a:fld>
            <a:endParaRPr lang="en-SG"/>
          </a:p>
        </p:txBody>
      </p:sp>
    </p:spTree>
    <p:extLst>
      <p:ext uri="{BB962C8B-B14F-4D97-AF65-F5344CB8AC3E}">
        <p14:creationId xmlns:p14="http://schemas.microsoft.com/office/powerpoint/2010/main" val="101296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FEA32-E3EB-AF0D-D590-37618CC80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4519BA1-8837-2C2A-4720-7CAF818CE0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74B6325-7FDE-D39C-ADA4-C2DF0DF84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436FB2-33EE-4B55-40A3-E64442C64531}"/>
              </a:ext>
            </a:extLst>
          </p:cNvPr>
          <p:cNvSpPr>
            <a:spLocks noGrp="1"/>
          </p:cNvSpPr>
          <p:nvPr>
            <p:ph type="dt" sz="half" idx="10"/>
          </p:nvPr>
        </p:nvSpPr>
        <p:spPr/>
        <p:txBody>
          <a:bodyPr/>
          <a:lstStyle/>
          <a:p>
            <a:fld id="{4AA15A68-45DA-4863-A0A3-75160FF5EDDF}" type="datetimeFigureOut">
              <a:rPr lang="en-SG" smtClean="0"/>
              <a:t>1/11/2023</a:t>
            </a:fld>
            <a:endParaRPr lang="en-SG"/>
          </a:p>
        </p:txBody>
      </p:sp>
      <p:sp>
        <p:nvSpPr>
          <p:cNvPr id="6" name="Footer Placeholder 5">
            <a:extLst>
              <a:ext uri="{FF2B5EF4-FFF2-40B4-BE49-F238E27FC236}">
                <a16:creationId xmlns:a16="http://schemas.microsoft.com/office/drawing/2014/main" id="{4A59D56F-8C6E-99B6-442B-A167A6AB93C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4266F74-40A1-5C21-3C5E-68800C916923}"/>
              </a:ext>
            </a:extLst>
          </p:cNvPr>
          <p:cNvSpPr>
            <a:spLocks noGrp="1"/>
          </p:cNvSpPr>
          <p:nvPr>
            <p:ph type="sldNum" sz="quarter" idx="12"/>
          </p:nvPr>
        </p:nvSpPr>
        <p:spPr/>
        <p:txBody>
          <a:bodyPr/>
          <a:lstStyle/>
          <a:p>
            <a:fld id="{73AFB8FA-1B7B-4167-B62B-0EDB4890169D}" type="slidenum">
              <a:rPr lang="en-SG" smtClean="0"/>
              <a:t>‹#›</a:t>
            </a:fld>
            <a:endParaRPr lang="en-SG"/>
          </a:p>
        </p:txBody>
      </p:sp>
    </p:spTree>
    <p:extLst>
      <p:ext uri="{BB962C8B-B14F-4D97-AF65-F5344CB8AC3E}">
        <p14:creationId xmlns:p14="http://schemas.microsoft.com/office/powerpoint/2010/main" val="1860908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5797F-66FD-9464-700D-FD31DFC1E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51399F7-1DDF-8BFA-2FE7-1DC2A2034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5ECD837-94B4-7BF2-333B-1D91386AE7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15A68-45DA-4863-A0A3-75160FF5EDDF}" type="datetimeFigureOut">
              <a:rPr lang="en-SG" smtClean="0"/>
              <a:t>1/11/2023</a:t>
            </a:fld>
            <a:endParaRPr lang="en-SG"/>
          </a:p>
        </p:txBody>
      </p:sp>
      <p:sp>
        <p:nvSpPr>
          <p:cNvPr id="5" name="Footer Placeholder 4">
            <a:extLst>
              <a:ext uri="{FF2B5EF4-FFF2-40B4-BE49-F238E27FC236}">
                <a16:creationId xmlns:a16="http://schemas.microsoft.com/office/drawing/2014/main" id="{AAB6D5F1-0BD1-1B86-78F3-6AE50D8D3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77C5CC0-3460-A698-2E4F-1BCB56D31F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FB8FA-1B7B-4167-B62B-0EDB4890169D}" type="slidenum">
              <a:rPr lang="en-SG" smtClean="0"/>
              <a:t>‹#›</a:t>
            </a:fld>
            <a:endParaRPr lang="en-SG"/>
          </a:p>
        </p:txBody>
      </p:sp>
    </p:spTree>
    <p:extLst>
      <p:ext uri="{BB962C8B-B14F-4D97-AF65-F5344CB8AC3E}">
        <p14:creationId xmlns:p14="http://schemas.microsoft.com/office/powerpoint/2010/main" val="3519412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9288-7B21-B4A3-7DDE-0CCDF3BE26E5}"/>
              </a:ext>
            </a:extLst>
          </p:cNvPr>
          <p:cNvSpPr>
            <a:spLocks noGrp="1"/>
          </p:cNvSpPr>
          <p:nvPr>
            <p:ph type="ctrTitle"/>
          </p:nvPr>
        </p:nvSpPr>
        <p:spPr/>
        <p:txBody>
          <a:bodyPr/>
          <a:lstStyle/>
          <a:p>
            <a:r>
              <a:rPr lang="en-SG" dirty="0"/>
              <a:t>Productivity State Detector (PSD)</a:t>
            </a:r>
          </a:p>
        </p:txBody>
      </p:sp>
      <p:sp>
        <p:nvSpPr>
          <p:cNvPr id="3" name="Subtitle 2">
            <a:extLst>
              <a:ext uri="{FF2B5EF4-FFF2-40B4-BE49-F238E27FC236}">
                <a16:creationId xmlns:a16="http://schemas.microsoft.com/office/drawing/2014/main" id="{1FDC9F5F-F46C-9F3D-7BCE-EF0F35AA3617}"/>
              </a:ext>
            </a:extLst>
          </p:cNvPr>
          <p:cNvSpPr>
            <a:spLocks noGrp="1"/>
          </p:cNvSpPr>
          <p:nvPr>
            <p:ph type="subTitle" idx="1"/>
          </p:nvPr>
        </p:nvSpPr>
        <p:spPr/>
        <p:txBody>
          <a:bodyPr/>
          <a:lstStyle/>
          <a:p>
            <a:r>
              <a:rPr lang="en-SG" dirty="0"/>
              <a:t>Jackie Seah</a:t>
            </a:r>
          </a:p>
        </p:txBody>
      </p:sp>
    </p:spTree>
    <p:extLst>
      <p:ext uri="{BB962C8B-B14F-4D97-AF65-F5344CB8AC3E}">
        <p14:creationId xmlns:p14="http://schemas.microsoft.com/office/powerpoint/2010/main" val="2567404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527D-6328-909B-4D2D-E392EE51B823}"/>
              </a:ext>
            </a:extLst>
          </p:cNvPr>
          <p:cNvSpPr>
            <a:spLocks noGrp="1"/>
          </p:cNvSpPr>
          <p:nvPr>
            <p:ph type="title"/>
          </p:nvPr>
        </p:nvSpPr>
        <p:spPr/>
        <p:txBody>
          <a:bodyPr/>
          <a:lstStyle/>
          <a:p>
            <a:r>
              <a:rPr lang="en-SG" dirty="0"/>
              <a:t>Definition of Fatigue</a:t>
            </a:r>
          </a:p>
        </p:txBody>
      </p:sp>
      <p:sp>
        <p:nvSpPr>
          <p:cNvPr id="3" name="Content Placeholder 2">
            <a:extLst>
              <a:ext uri="{FF2B5EF4-FFF2-40B4-BE49-F238E27FC236}">
                <a16:creationId xmlns:a16="http://schemas.microsoft.com/office/drawing/2014/main" id="{BEEEC261-26AA-8D51-100F-16A759C1F0AC}"/>
              </a:ext>
            </a:extLst>
          </p:cNvPr>
          <p:cNvSpPr>
            <a:spLocks noGrp="1"/>
          </p:cNvSpPr>
          <p:nvPr>
            <p:ph idx="1"/>
          </p:nvPr>
        </p:nvSpPr>
        <p:spPr/>
        <p:txBody>
          <a:bodyPr/>
          <a:lstStyle/>
          <a:p>
            <a:r>
              <a:rPr lang="en-SG" dirty="0"/>
              <a:t>Yawning -&gt; eyes closed, mouth open.</a:t>
            </a:r>
          </a:p>
        </p:txBody>
      </p:sp>
    </p:spTree>
    <p:extLst>
      <p:ext uri="{BB962C8B-B14F-4D97-AF65-F5344CB8AC3E}">
        <p14:creationId xmlns:p14="http://schemas.microsoft.com/office/powerpoint/2010/main" val="2710452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ACBA-7DCF-3124-5480-BC6C4F24330A}"/>
              </a:ext>
            </a:extLst>
          </p:cNvPr>
          <p:cNvSpPr>
            <a:spLocks noGrp="1"/>
          </p:cNvSpPr>
          <p:nvPr>
            <p:ph type="title"/>
          </p:nvPr>
        </p:nvSpPr>
        <p:spPr/>
        <p:txBody>
          <a:bodyPr/>
          <a:lstStyle/>
          <a:p>
            <a:r>
              <a:rPr lang="en-SG" dirty="0"/>
              <a:t>Data Source</a:t>
            </a:r>
          </a:p>
        </p:txBody>
      </p:sp>
      <p:sp>
        <p:nvSpPr>
          <p:cNvPr id="3" name="Content Placeholder 2">
            <a:extLst>
              <a:ext uri="{FF2B5EF4-FFF2-40B4-BE49-F238E27FC236}">
                <a16:creationId xmlns:a16="http://schemas.microsoft.com/office/drawing/2014/main" id="{B6DBC94D-92C8-D7B1-6831-1093BAA1C2FD}"/>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83963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4CC59-8D7E-D888-E1AA-A1D932E54772}"/>
              </a:ext>
            </a:extLst>
          </p:cNvPr>
          <p:cNvSpPr>
            <a:spLocks noGrp="1"/>
          </p:cNvSpPr>
          <p:nvPr>
            <p:ph type="title"/>
          </p:nvPr>
        </p:nvSpPr>
        <p:spPr/>
        <p:txBody>
          <a:bodyPr/>
          <a:lstStyle/>
          <a:p>
            <a:r>
              <a:rPr lang="en-SG" dirty="0"/>
              <a:t>Web Application</a:t>
            </a:r>
          </a:p>
        </p:txBody>
      </p:sp>
      <p:sp>
        <p:nvSpPr>
          <p:cNvPr id="3" name="Content Placeholder 2">
            <a:extLst>
              <a:ext uri="{FF2B5EF4-FFF2-40B4-BE49-F238E27FC236}">
                <a16:creationId xmlns:a16="http://schemas.microsoft.com/office/drawing/2014/main" id="{C0F7D10F-9A8B-A094-75C3-090A6A244E74}"/>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710438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76677-1CA4-6AC2-8FF6-38E1D769B9CE}"/>
              </a:ext>
            </a:extLst>
          </p:cNvPr>
          <p:cNvSpPr>
            <a:spLocks noGrp="1"/>
          </p:cNvSpPr>
          <p:nvPr>
            <p:ph type="title"/>
          </p:nvPr>
        </p:nvSpPr>
        <p:spPr/>
        <p:txBody>
          <a:bodyPr/>
          <a:lstStyle/>
          <a:p>
            <a:r>
              <a:rPr lang="en-SG" dirty="0"/>
              <a:t>Demo</a:t>
            </a:r>
          </a:p>
        </p:txBody>
      </p:sp>
      <p:sp>
        <p:nvSpPr>
          <p:cNvPr id="3" name="Content Placeholder 2">
            <a:extLst>
              <a:ext uri="{FF2B5EF4-FFF2-40B4-BE49-F238E27FC236}">
                <a16:creationId xmlns:a16="http://schemas.microsoft.com/office/drawing/2014/main" id="{3219AF66-EF6D-28D8-84E4-1444AC051790}"/>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903239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37B7B-03E6-AAFE-C4D7-A67AC90D6207}"/>
              </a:ext>
            </a:extLst>
          </p:cNvPr>
          <p:cNvSpPr>
            <a:spLocks noGrp="1"/>
          </p:cNvSpPr>
          <p:nvPr>
            <p:ph type="title"/>
          </p:nvPr>
        </p:nvSpPr>
        <p:spPr/>
        <p:txBody>
          <a:bodyPr/>
          <a:lstStyle/>
          <a:p>
            <a:r>
              <a:rPr lang="en-SG" dirty="0"/>
              <a:t>Future Work</a:t>
            </a:r>
          </a:p>
        </p:txBody>
      </p:sp>
      <p:sp>
        <p:nvSpPr>
          <p:cNvPr id="3" name="Content Placeholder 2">
            <a:extLst>
              <a:ext uri="{FF2B5EF4-FFF2-40B4-BE49-F238E27FC236}">
                <a16:creationId xmlns:a16="http://schemas.microsoft.com/office/drawing/2014/main" id="{98D1E2D9-765A-05B2-729A-E8AAAB085EC2}"/>
              </a:ext>
            </a:extLst>
          </p:cNvPr>
          <p:cNvSpPr>
            <a:spLocks noGrp="1"/>
          </p:cNvSpPr>
          <p:nvPr>
            <p:ph idx="1"/>
          </p:nvPr>
        </p:nvSpPr>
        <p:spPr/>
        <p:txBody>
          <a:bodyPr/>
          <a:lstStyle/>
          <a:p>
            <a:r>
              <a:rPr lang="en-SG" dirty="0"/>
              <a:t>Alternative Use Cases: </a:t>
            </a:r>
            <a:r>
              <a:rPr lang="en-SG"/>
              <a:t>Employee Monitoring.</a:t>
            </a:r>
          </a:p>
        </p:txBody>
      </p:sp>
    </p:spTree>
    <p:extLst>
      <p:ext uri="{BB962C8B-B14F-4D97-AF65-F5344CB8AC3E}">
        <p14:creationId xmlns:p14="http://schemas.microsoft.com/office/powerpoint/2010/main" val="2971509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69DD-52FF-650C-065D-38E1804C92C1}"/>
              </a:ext>
            </a:extLst>
          </p:cNvPr>
          <p:cNvSpPr>
            <a:spLocks noGrp="1"/>
          </p:cNvSpPr>
          <p:nvPr>
            <p:ph type="title"/>
          </p:nvPr>
        </p:nvSpPr>
        <p:spPr/>
        <p:txBody>
          <a:bodyPr/>
          <a:lstStyle/>
          <a:p>
            <a:r>
              <a:rPr lang="en-SG" dirty="0"/>
              <a:t>Thank You</a:t>
            </a:r>
          </a:p>
        </p:txBody>
      </p:sp>
      <p:sp>
        <p:nvSpPr>
          <p:cNvPr id="3" name="Content Placeholder 2">
            <a:extLst>
              <a:ext uri="{FF2B5EF4-FFF2-40B4-BE49-F238E27FC236}">
                <a16:creationId xmlns:a16="http://schemas.microsoft.com/office/drawing/2014/main" id="{67A51836-719C-36E2-B1BE-B8BBFE275EC1}"/>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408532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A060-F836-AF63-E188-120B6824A595}"/>
              </a:ext>
            </a:extLst>
          </p:cNvPr>
          <p:cNvSpPr>
            <a:spLocks noGrp="1"/>
          </p:cNvSpPr>
          <p:nvPr>
            <p:ph type="title"/>
          </p:nvPr>
        </p:nvSpPr>
        <p:spPr/>
        <p:txBody>
          <a:bodyPr/>
          <a:lstStyle/>
          <a:p>
            <a:r>
              <a:rPr lang="en-SG" dirty="0"/>
              <a:t>How many of you have at least one of these applications in your phone?</a:t>
            </a:r>
          </a:p>
        </p:txBody>
      </p:sp>
      <p:sp>
        <p:nvSpPr>
          <p:cNvPr id="3" name="Content Placeholder 2">
            <a:extLst>
              <a:ext uri="{FF2B5EF4-FFF2-40B4-BE49-F238E27FC236}">
                <a16:creationId xmlns:a16="http://schemas.microsoft.com/office/drawing/2014/main" id="{5C047F2A-4D66-8BC8-A0A0-FB08BA2363C2}"/>
              </a:ext>
            </a:extLst>
          </p:cNvPr>
          <p:cNvSpPr>
            <a:spLocks noGrp="1"/>
          </p:cNvSpPr>
          <p:nvPr>
            <p:ph idx="1"/>
          </p:nvPr>
        </p:nvSpPr>
        <p:spPr/>
        <p:txBody>
          <a:bodyPr/>
          <a:lstStyle/>
          <a:p>
            <a:r>
              <a:rPr lang="en-SG" dirty="0"/>
              <a:t>FB</a:t>
            </a:r>
          </a:p>
          <a:p>
            <a:r>
              <a:rPr lang="en-SG" dirty="0"/>
              <a:t>Instagram</a:t>
            </a:r>
          </a:p>
          <a:p>
            <a:r>
              <a:rPr lang="en-SG" dirty="0" err="1"/>
              <a:t>Tiktok</a:t>
            </a:r>
            <a:endParaRPr lang="en-SG" dirty="0"/>
          </a:p>
          <a:p>
            <a:r>
              <a:rPr lang="en-SG" dirty="0"/>
              <a:t>Facebook</a:t>
            </a:r>
          </a:p>
          <a:p>
            <a:r>
              <a:rPr lang="en-SG" dirty="0" err="1"/>
              <a:t>Youtube</a:t>
            </a:r>
            <a:endParaRPr lang="en-SG" dirty="0"/>
          </a:p>
          <a:p>
            <a:r>
              <a:rPr lang="en-SG" dirty="0"/>
              <a:t>Reddit</a:t>
            </a:r>
          </a:p>
          <a:p>
            <a:r>
              <a:rPr lang="en-SG" dirty="0"/>
              <a:t>Twitter</a:t>
            </a:r>
          </a:p>
          <a:p>
            <a:r>
              <a:rPr lang="en-SG" dirty="0"/>
              <a:t>Discord</a:t>
            </a:r>
          </a:p>
        </p:txBody>
      </p:sp>
    </p:spTree>
    <p:extLst>
      <p:ext uri="{BB962C8B-B14F-4D97-AF65-F5344CB8AC3E}">
        <p14:creationId xmlns:p14="http://schemas.microsoft.com/office/powerpoint/2010/main" val="341157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DAA1-2D01-B2B2-F44E-EA9D1A2B700D}"/>
              </a:ext>
            </a:extLst>
          </p:cNvPr>
          <p:cNvSpPr>
            <a:spLocks noGrp="1"/>
          </p:cNvSpPr>
          <p:nvPr>
            <p:ph type="title"/>
          </p:nvPr>
        </p:nvSpPr>
        <p:spPr/>
        <p:txBody>
          <a:bodyPr/>
          <a:lstStyle/>
          <a:p>
            <a:r>
              <a:rPr lang="en-SG" dirty="0"/>
              <a:t>Social media is sapping our attention span</a:t>
            </a:r>
          </a:p>
        </p:txBody>
      </p:sp>
      <p:sp>
        <p:nvSpPr>
          <p:cNvPr id="3" name="Content Placeholder 2">
            <a:extLst>
              <a:ext uri="{FF2B5EF4-FFF2-40B4-BE49-F238E27FC236}">
                <a16:creationId xmlns:a16="http://schemas.microsoft.com/office/drawing/2014/main" id="{65FA8E6C-4205-3FE0-A0A1-7A2267888057}"/>
              </a:ext>
            </a:extLst>
          </p:cNvPr>
          <p:cNvSpPr>
            <a:spLocks noGrp="1"/>
          </p:cNvSpPr>
          <p:nvPr>
            <p:ph idx="1"/>
          </p:nvPr>
        </p:nvSpPr>
        <p:spPr/>
        <p:txBody>
          <a:bodyPr/>
          <a:lstStyle/>
          <a:p>
            <a:r>
              <a:rPr lang="en-SG" dirty="0"/>
              <a:t>Your attention is the new currency</a:t>
            </a:r>
          </a:p>
        </p:txBody>
      </p:sp>
    </p:spTree>
    <p:extLst>
      <p:ext uri="{BB962C8B-B14F-4D97-AF65-F5344CB8AC3E}">
        <p14:creationId xmlns:p14="http://schemas.microsoft.com/office/powerpoint/2010/main" val="198275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F0090-B82D-0157-E99C-03E816480F40}"/>
              </a:ext>
            </a:extLst>
          </p:cNvPr>
          <p:cNvSpPr>
            <a:spLocks noGrp="1"/>
          </p:cNvSpPr>
          <p:nvPr>
            <p:ph type="title"/>
          </p:nvPr>
        </p:nvSpPr>
        <p:spPr/>
        <p:txBody>
          <a:bodyPr/>
          <a:lstStyle/>
          <a:p>
            <a:r>
              <a:rPr lang="en-SG" dirty="0"/>
              <a:t>“But I can multi-task”</a:t>
            </a:r>
          </a:p>
        </p:txBody>
      </p:sp>
      <p:sp>
        <p:nvSpPr>
          <p:cNvPr id="3" name="Content Placeholder 2">
            <a:extLst>
              <a:ext uri="{FF2B5EF4-FFF2-40B4-BE49-F238E27FC236}">
                <a16:creationId xmlns:a16="http://schemas.microsoft.com/office/drawing/2014/main" id="{367753D4-5BC2-6DCF-CEC4-177D15E0CE85}"/>
              </a:ext>
            </a:extLst>
          </p:cNvPr>
          <p:cNvSpPr>
            <a:spLocks noGrp="1"/>
          </p:cNvSpPr>
          <p:nvPr>
            <p:ph idx="1"/>
          </p:nvPr>
        </p:nvSpPr>
        <p:spPr/>
        <p:txBody>
          <a:bodyPr/>
          <a:lstStyle/>
          <a:p>
            <a:r>
              <a:rPr lang="en-SG" dirty="0"/>
              <a:t>True Story. An interviewee of mine, when prompted on what his greatest strength is, he replied that he could watch TV, listen to music, and do his school work at the same time. It is also notable that this interview happened when everyone was working from home. I didn’t hire him.</a:t>
            </a:r>
          </a:p>
          <a:p>
            <a:r>
              <a:rPr lang="en-SG" dirty="0"/>
              <a:t>Research actually suggests that m</a:t>
            </a:r>
            <a:r>
              <a:rPr lang="en-GB" dirty="0" err="1"/>
              <a:t>ultitasking</a:t>
            </a:r>
            <a:r>
              <a:rPr lang="en-GB" dirty="0"/>
              <a:t> makes us more distractible and prone to errors.</a:t>
            </a:r>
            <a:endParaRPr lang="en-SG" dirty="0"/>
          </a:p>
        </p:txBody>
      </p:sp>
    </p:spTree>
    <p:extLst>
      <p:ext uri="{BB962C8B-B14F-4D97-AF65-F5344CB8AC3E}">
        <p14:creationId xmlns:p14="http://schemas.microsoft.com/office/powerpoint/2010/main" val="95825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E15AB-0F59-C791-EFB1-90084782361B}"/>
              </a:ext>
            </a:extLst>
          </p:cNvPr>
          <p:cNvSpPr>
            <a:spLocks noGrp="1"/>
          </p:cNvSpPr>
          <p:nvPr>
            <p:ph type="title"/>
          </p:nvPr>
        </p:nvSpPr>
        <p:spPr/>
        <p:txBody>
          <a:bodyPr/>
          <a:lstStyle/>
          <a:p>
            <a:r>
              <a:rPr lang="en-SG" dirty="0"/>
              <a:t>Remember to rest</a:t>
            </a:r>
          </a:p>
        </p:txBody>
      </p:sp>
      <p:sp>
        <p:nvSpPr>
          <p:cNvPr id="3" name="Content Placeholder 2">
            <a:extLst>
              <a:ext uri="{FF2B5EF4-FFF2-40B4-BE49-F238E27FC236}">
                <a16:creationId xmlns:a16="http://schemas.microsoft.com/office/drawing/2014/main" id="{3516248C-986B-64A8-3385-C92BFC55FCDD}"/>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61800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5BAE0-AFA9-3168-25A2-CCD21F9E3D8C}"/>
              </a:ext>
            </a:extLst>
          </p:cNvPr>
          <p:cNvSpPr>
            <a:spLocks noGrp="1"/>
          </p:cNvSpPr>
          <p:nvPr>
            <p:ph type="title"/>
          </p:nvPr>
        </p:nvSpPr>
        <p:spPr/>
        <p:txBody>
          <a:bodyPr/>
          <a:lstStyle/>
          <a:p>
            <a:r>
              <a:rPr lang="en-SG" dirty="0"/>
              <a:t>Problem</a:t>
            </a:r>
          </a:p>
        </p:txBody>
      </p:sp>
      <p:sp>
        <p:nvSpPr>
          <p:cNvPr id="3" name="Content Placeholder 2">
            <a:extLst>
              <a:ext uri="{FF2B5EF4-FFF2-40B4-BE49-F238E27FC236}">
                <a16:creationId xmlns:a16="http://schemas.microsoft.com/office/drawing/2014/main" id="{AD75E945-7058-1841-B143-4B2F6AD0DFC2}"/>
              </a:ext>
            </a:extLst>
          </p:cNvPr>
          <p:cNvSpPr>
            <a:spLocks noGrp="1"/>
          </p:cNvSpPr>
          <p:nvPr>
            <p:ph idx="1"/>
          </p:nvPr>
        </p:nvSpPr>
        <p:spPr/>
        <p:txBody>
          <a:bodyPr/>
          <a:lstStyle/>
          <a:p>
            <a:r>
              <a:rPr lang="en-SG" dirty="0"/>
              <a:t>How can we track and monitor our own productivity?</a:t>
            </a:r>
          </a:p>
          <a:p>
            <a:r>
              <a:rPr lang="en-SG" dirty="0"/>
              <a:t>How can we also overcome the lack of productivity?</a:t>
            </a:r>
          </a:p>
        </p:txBody>
      </p:sp>
    </p:spTree>
    <p:extLst>
      <p:ext uri="{BB962C8B-B14F-4D97-AF65-F5344CB8AC3E}">
        <p14:creationId xmlns:p14="http://schemas.microsoft.com/office/powerpoint/2010/main" val="320978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3776-5F08-57FD-D4BA-59D3887D34C2}"/>
              </a:ext>
            </a:extLst>
          </p:cNvPr>
          <p:cNvSpPr>
            <a:spLocks noGrp="1"/>
          </p:cNvSpPr>
          <p:nvPr>
            <p:ph type="title"/>
          </p:nvPr>
        </p:nvSpPr>
        <p:spPr/>
        <p:txBody>
          <a:bodyPr/>
          <a:lstStyle/>
          <a:p>
            <a:r>
              <a:rPr lang="en-SG" dirty="0"/>
              <a:t>Solution</a:t>
            </a:r>
          </a:p>
        </p:txBody>
      </p:sp>
      <p:sp>
        <p:nvSpPr>
          <p:cNvPr id="3" name="Content Placeholder 2">
            <a:extLst>
              <a:ext uri="{FF2B5EF4-FFF2-40B4-BE49-F238E27FC236}">
                <a16:creationId xmlns:a16="http://schemas.microsoft.com/office/drawing/2014/main" id="{37D80AC4-132A-1DB2-7CCF-015AC1C5D394}"/>
              </a:ext>
            </a:extLst>
          </p:cNvPr>
          <p:cNvSpPr>
            <a:spLocks noGrp="1"/>
          </p:cNvSpPr>
          <p:nvPr>
            <p:ph idx="1"/>
          </p:nvPr>
        </p:nvSpPr>
        <p:spPr/>
        <p:txBody>
          <a:bodyPr/>
          <a:lstStyle/>
          <a:p>
            <a:r>
              <a:rPr lang="en-SG" dirty="0"/>
              <a:t>Build a productivity</a:t>
            </a:r>
          </a:p>
        </p:txBody>
      </p:sp>
    </p:spTree>
    <p:extLst>
      <p:ext uri="{BB962C8B-B14F-4D97-AF65-F5344CB8AC3E}">
        <p14:creationId xmlns:p14="http://schemas.microsoft.com/office/powerpoint/2010/main" val="290296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DA46-A35F-34C9-AB8F-7DDD9D2A4A5B}"/>
              </a:ext>
            </a:extLst>
          </p:cNvPr>
          <p:cNvSpPr>
            <a:spLocks noGrp="1"/>
          </p:cNvSpPr>
          <p:nvPr>
            <p:ph type="title"/>
          </p:nvPr>
        </p:nvSpPr>
        <p:spPr/>
        <p:txBody>
          <a:bodyPr/>
          <a:lstStyle/>
          <a:p>
            <a:r>
              <a:rPr lang="en-SG" dirty="0"/>
              <a:t>Process</a:t>
            </a:r>
          </a:p>
        </p:txBody>
      </p:sp>
      <p:sp>
        <p:nvSpPr>
          <p:cNvPr id="3" name="Content Placeholder 2">
            <a:extLst>
              <a:ext uri="{FF2B5EF4-FFF2-40B4-BE49-F238E27FC236}">
                <a16:creationId xmlns:a16="http://schemas.microsoft.com/office/drawing/2014/main" id="{B13D40D2-C9AE-1199-DE97-BEBBD42E4CED}"/>
              </a:ext>
            </a:extLst>
          </p:cNvPr>
          <p:cNvSpPr>
            <a:spLocks noGrp="1"/>
          </p:cNvSpPr>
          <p:nvPr>
            <p:ph idx="1"/>
          </p:nvPr>
        </p:nvSpPr>
        <p:spPr/>
        <p:txBody>
          <a:bodyPr/>
          <a:lstStyle/>
          <a:p>
            <a:r>
              <a:rPr lang="en-SG" dirty="0"/>
              <a:t>Definitions</a:t>
            </a:r>
          </a:p>
          <a:p>
            <a:r>
              <a:rPr lang="en-SG" dirty="0"/>
              <a:t>Data Source</a:t>
            </a:r>
          </a:p>
          <a:p>
            <a:r>
              <a:rPr lang="en-SG" dirty="0"/>
              <a:t>EDA / Data Cleaning</a:t>
            </a:r>
          </a:p>
          <a:p>
            <a:r>
              <a:rPr lang="en-SG" dirty="0"/>
              <a:t>Modelling</a:t>
            </a:r>
          </a:p>
          <a:p>
            <a:r>
              <a:rPr lang="en-SG" dirty="0"/>
              <a:t>Web Application</a:t>
            </a:r>
          </a:p>
          <a:p>
            <a:endParaRPr lang="en-SG" dirty="0"/>
          </a:p>
          <a:p>
            <a:endParaRPr lang="en-SG" dirty="0"/>
          </a:p>
          <a:p>
            <a:endParaRPr lang="en-SG" dirty="0"/>
          </a:p>
        </p:txBody>
      </p:sp>
    </p:spTree>
    <p:extLst>
      <p:ext uri="{BB962C8B-B14F-4D97-AF65-F5344CB8AC3E}">
        <p14:creationId xmlns:p14="http://schemas.microsoft.com/office/powerpoint/2010/main" val="15774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D4FE-8DC3-7EA9-5201-CE03A4D9DC0C}"/>
              </a:ext>
            </a:extLst>
          </p:cNvPr>
          <p:cNvSpPr>
            <a:spLocks noGrp="1"/>
          </p:cNvSpPr>
          <p:nvPr>
            <p:ph type="title"/>
          </p:nvPr>
        </p:nvSpPr>
        <p:spPr/>
        <p:txBody>
          <a:bodyPr/>
          <a:lstStyle/>
          <a:p>
            <a:r>
              <a:rPr lang="en-SG" dirty="0"/>
              <a:t>Definition of Productivity</a:t>
            </a:r>
          </a:p>
        </p:txBody>
      </p:sp>
      <p:sp>
        <p:nvSpPr>
          <p:cNvPr id="3" name="Content Placeholder 2">
            <a:extLst>
              <a:ext uri="{FF2B5EF4-FFF2-40B4-BE49-F238E27FC236}">
                <a16:creationId xmlns:a16="http://schemas.microsoft.com/office/drawing/2014/main" id="{8CA67C10-A4EC-B5A1-6722-4F4D39D1C04F}"/>
              </a:ext>
            </a:extLst>
          </p:cNvPr>
          <p:cNvSpPr>
            <a:spLocks noGrp="1"/>
          </p:cNvSpPr>
          <p:nvPr>
            <p:ph idx="1"/>
          </p:nvPr>
        </p:nvSpPr>
        <p:spPr/>
        <p:txBody>
          <a:bodyPr/>
          <a:lstStyle/>
          <a:p>
            <a:r>
              <a:rPr lang="en-SG" dirty="0"/>
              <a:t>Ideally, productivity is defined as being focused on whatever task you are performing (for example, python coding, watching Netflix, writing an email).</a:t>
            </a:r>
          </a:p>
          <a:p>
            <a:r>
              <a:rPr lang="en-SG" dirty="0"/>
              <a:t>As a proof of concept, productivity in this project is defined as facing the centre of screen</a:t>
            </a:r>
          </a:p>
          <a:p>
            <a:endParaRPr lang="en-SG" dirty="0"/>
          </a:p>
        </p:txBody>
      </p:sp>
    </p:spTree>
    <p:extLst>
      <p:ext uri="{BB962C8B-B14F-4D97-AF65-F5344CB8AC3E}">
        <p14:creationId xmlns:p14="http://schemas.microsoft.com/office/powerpoint/2010/main" val="2956906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240</Words>
  <Application>Microsoft Office PowerPoint</Application>
  <PresentationFormat>Widescreen</PresentationFormat>
  <Paragraphs>41</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Productivity State Detector (PSD)</vt:lpstr>
      <vt:lpstr>How many of you have at least one of these applications in your phone?</vt:lpstr>
      <vt:lpstr>Social media is sapping our attention span</vt:lpstr>
      <vt:lpstr>“But I can multi-task”</vt:lpstr>
      <vt:lpstr>Remember to rest</vt:lpstr>
      <vt:lpstr>Problem</vt:lpstr>
      <vt:lpstr>Solution</vt:lpstr>
      <vt:lpstr>Process</vt:lpstr>
      <vt:lpstr>Definition of Productivity</vt:lpstr>
      <vt:lpstr>Definition of Fatigue</vt:lpstr>
      <vt:lpstr>Data Source</vt:lpstr>
      <vt:lpstr>Web Application</vt:lpstr>
      <vt:lpstr>Demo</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Productivity State Detector (PSD)</dc:title>
  <dc:creator>Jackie Seah</dc:creator>
  <cp:lastModifiedBy>Jackie Seah</cp:lastModifiedBy>
  <cp:revision>3</cp:revision>
  <dcterms:created xsi:type="dcterms:W3CDTF">2023-10-28T16:05:54Z</dcterms:created>
  <dcterms:modified xsi:type="dcterms:W3CDTF">2023-11-01T01:56:18Z</dcterms:modified>
</cp:coreProperties>
</file>