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BC546-EF05-4C0D-82C3-3AEFC0B38A98}" v="1867" dt="2022-08-13T01:53:36.716"/>
    <p1510:client id="{8B8F6564-9DF1-4866-972E-F70DD17AE83C}" v="502" dt="2022-08-12T23:33:21.979"/>
    <p1510:client id="{DFF4F88B-1296-4DC3-91B9-4E273976AB2F}" v="4" dt="2022-08-13T20:01:41.835"/>
    <p1510:client id="{FCA24A83-C9BD-472B-8499-8D0644E7E993}" v="24" dt="2022-08-13T02:37:1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32A45-7C4F-4D60-98AA-57916F2B00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7B56CEA-02AE-45E3-A91D-29F50601D45E}">
      <dgm:prSet/>
      <dgm:spPr/>
      <dgm:t>
        <a:bodyPr/>
        <a:lstStyle/>
        <a:p>
          <a:pPr>
            <a:defRPr cap="all"/>
          </a:pPr>
          <a:r>
            <a:rPr lang="en-US"/>
            <a:t>Project driving motivation</a:t>
          </a:r>
        </a:p>
      </dgm:t>
    </dgm:pt>
    <dgm:pt modelId="{693CB9BC-8908-42CD-BFA1-086B5F166E5C}" type="parTrans" cxnId="{21316ED6-9DA0-4EB5-B7E4-6F034DD6332F}">
      <dgm:prSet/>
      <dgm:spPr/>
      <dgm:t>
        <a:bodyPr/>
        <a:lstStyle/>
        <a:p>
          <a:endParaRPr lang="en-US"/>
        </a:p>
      </dgm:t>
    </dgm:pt>
    <dgm:pt modelId="{BDCC17E9-F8EF-4C49-81EE-77A1B0816E8D}" type="sibTrans" cxnId="{21316ED6-9DA0-4EB5-B7E4-6F034DD6332F}">
      <dgm:prSet/>
      <dgm:spPr/>
      <dgm:t>
        <a:bodyPr/>
        <a:lstStyle/>
        <a:p>
          <a:endParaRPr lang="en-US"/>
        </a:p>
      </dgm:t>
    </dgm:pt>
    <dgm:pt modelId="{FECDE770-03C7-40B3-BDDB-83CAAF52C0F0}">
      <dgm:prSet/>
      <dgm:spPr/>
      <dgm:t>
        <a:bodyPr/>
        <a:lstStyle/>
        <a:p>
          <a:pPr>
            <a:defRPr cap="all"/>
          </a:pPr>
          <a:r>
            <a:rPr lang="en-US"/>
            <a:t>Visualizations/Insights</a:t>
          </a:r>
        </a:p>
      </dgm:t>
    </dgm:pt>
    <dgm:pt modelId="{453495F7-C0F7-4625-9536-DA82668AC577}" type="parTrans" cxnId="{FB55C9D5-E2EE-44B6-BC4A-0C1CBAACAA72}">
      <dgm:prSet/>
      <dgm:spPr/>
      <dgm:t>
        <a:bodyPr/>
        <a:lstStyle/>
        <a:p>
          <a:endParaRPr lang="en-US"/>
        </a:p>
      </dgm:t>
    </dgm:pt>
    <dgm:pt modelId="{6D5C6E34-9431-45FD-A4F5-F2A42B3BFE00}" type="sibTrans" cxnId="{FB55C9D5-E2EE-44B6-BC4A-0C1CBAACAA72}">
      <dgm:prSet/>
      <dgm:spPr/>
      <dgm:t>
        <a:bodyPr/>
        <a:lstStyle/>
        <a:p>
          <a:endParaRPr lang="en-US"/>
        </a:p>
      </dgm:t>
    </dgm:pt>
    <dgm:pt modelId="{DAEDC30F-E421-442F-91F4-E06551F6B29C}">
      <dgm:prSet/>
      <dgm:spPr/>
      <dgm:t>
        <a:bodyPr/>
        <a:lstStyle/>
        <a:p>
          <a:pPr>
            <a:defRPr cap="all"/>
          </a:pPr>
          <a:r>
            <a:rPr lang="en-US"/>
            <a:t>Team Recommendations</a:t>
          </a:r>
        </a:p>
      </dgm:t>
    </dgm:pt>
    <dgm:pt modelId="{D2832E4F-7678-4394-9B66-2F239BCE55E2}" type="parTrans" cxnId="{C89573FA-ADFF-4145-87AC-6CC7DA4465A6}">
      <dgm:prSet/>
      <dgm:spPr/>
      <dgm:t>
        <a:bodyPr/>
        <a:lstStyle/>
        <a:p>
          <a:endParaRPr lang="en-US"/>
        </a:p>
      </dgm:t>
    </dgm:pt>
    <dgm:pt modelId="{76A1194E-BF76-4391-929D-2371F07D0FE9}" type="sibTrans" cxnId="{C89573FA-ADFF-4145-87AC-6CC7DA4465A6}">
      <dgm:prSet/>
      <dgm:spPr/>
      <dgm:t>
        <a:bodyPr/>
        <a:lstStyle/>
        <a:p>
          <a:endParaRPr lang="en-US"/>
        </a:p>
      </dgm:t>
    </dgm:pt>
    <dgm:pt modelId="{E4A1DB3A-3A67-4FF9-8610-5BA17342C919}">
      <dgm:prSet/>
      <dgm:spPr/>
      <dgm:t>
        <a:bodyPr/>
        <a:lstStyle/>
        <a:p>
          <a:pPr>
            <a:defRPr cap="all"/>
          </a:pPr>
          <a:r>
            <a:rPr lang="en-US"/>
            <a:t>Questions</a:t>
          </a:r>
        </a:p>
      </dgm:t>
    </dgm:pt>
    <dgm:pt modelId="{FDEB7F06-1AF6-4192-BF75-2BD38B0F97A1}" type="parTrans" cxnId="{B3770310-7F5B-4C6D-AB7C-23F5C961B7DC}">
      <dgm:prSet/>
      <dgm:spPr/>
      <dgm:t>
        <a:bodyPr/>
        <a:lstStyle/>
        <a:p>
          <a:endParaRPr lang="en-US"/>
        </a:p>
      </dgm:t>
    </dgm:pt>
    <dgm:pt modelId="{DB474E3C-80D6-48BC-8293-FC2EBA9ED05A}" type="sibTrans" cxnId="{B3770310-7F5B-4C6D-AB7C-23F5C961B7DC}">
      <dgm:prSet/>
      <dgm:spPr/>
      <dgm:t>
        <a:bodyPr/>
        <a:lstStyle/>
        <a:p>
          <a:endParaRPr lang="en-US"/>
        </a:p>
      </dgm:t>
    </dgm:pt>
    <dgm:pt modelId="{AD09CBF8-7BA1-4F63-B9EC-C349430720CD}" type="pres">
      <dgm:prSet presAssocID="{6BF32A45-7C4F-4D60-98AA-57916F2B000B}" presName="root" presStyleCnt="0">
        <dgm:presLayoutVars>
          <dgm:dir/>
          <dgm:resizeHandles val="exact"/>
        </dgm:presLayoutVars>
      </dgm:prSet>
      <dgm:spPr/>
    </dgm:pt>
    <dgm:pt modelId="{F52F03D4-91AF-49CE-A51F-0BDC5DEAB409}" type="pres">
      <dgm:prSet presAssocID="{07B56CEA-02AE-45E3-A91D-29F50601D45E}" presName="compNode" presStyleCnt="0"/>
      <dgm:spPr/>
    </dgm:pt>
    <dgm:pt modelId="{F0145283-1099-471A-8BCF-8D66C326505E}" type="pres">
      <dgm:prSet presAssocID="{07B56CEA-02AE-45E3-A91D-29F50601D45E}" presName="iconBgRect" presStyleLbl="bgShp" presStyleIdx="0" presStyleCnt="4"/>
      <dgm:spPr/>
    </dgm:pt>
    <dgm:pt modelId="{3C41BEE8-A178-480B-B58B-970F19280E7D}" type="pres">
      <dgm:prSet presAssocID="{07B56CEA-02AE-45E3-A91D-29F50601D4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E57A6A1-CB3C-4A41-AFB7-A87730F13458}" type="pres">
      <dgm:prSet presAssocID="{07B56CEA-02AE-45E3-A91D-29F50601D45E}" presName="spaceRect" presStyleCnt="0"/>
      <dgm:spPr/>
    </dgm:pt>
    <dgm:pt modelId="{79CEE513-C991-404C-80FD-E01448EEE4C6}" type="pres">
      <dgm:prSet presAssocID="{07B56CEA-02AE-45E3-A91D-29F50601D45E}" presName="textRect" presStyleLbl="revTx" presStyleIdx="0" presStyleCnt="4">
        <dgm:presLayoutVars>
          <dgm:chMax val="1"/>
          <dgm:chPref val="1"/>
        </dgm:presLayoutVars>
      </dgm:prSet>
      <dgm:spPr/>
    </dgm:pt>
    <dgm:pt modelId="{8CF25263-7328-49BF-B7B5-030605246955}" type="pres">
      <dgm:prSet presAssocID="{BDCC17E9-F8EF-4C49-81EE-77A1B0816E8D}" presName="sibTrans" presStyleCnt="0"/>
      <dgm:spPr/>
    </dgm:pt>
    <dgm:pt modelId="{41AB981E-ABC0-47A5-8EF6-4C97DDEDC165}" type="pres">
      <dgm:prSet presAssocID="{FECDE770-03C7-40B3-BDDB-83CAAF52C0F0}" presName="compNode" presStyleCnt="0"/>
      <dgm:spPr/>
    </dgm:pt>
    <dgm:pt modelId="{0680ED14-5459-4673-B507-9E16DB4011FB}" type="pres">
      <dgm:prSet presAssocID="{FECDE770-03C7-40B3-BDDB-83CAAF52C0F0}" presName="iconBgRect" presStyleLbl="bgShp" presStyleIdx="1" presStyleCnt="4"/>
      <dgm:spPr/>
    </dgm:pt>
    <dgm:pt modelId="{4E84D3CF-FA46-4785-B37E-23B403F3A9EC}" type="pres">
      <dgm:prSet presAssocID="{FECDE770-03C7-40B3-BDDB-83CAAF52C0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6F7E40-FDEA-484A-91FA-8579A2920E3B}" type="pres">
      <dgm:prSet presAssocID="{FECDE770-03C7-40B3-BDDB-83CAAF52C0F0}" presName="spaceRect" presStyleCnt="0"/>
      <dgm:spPr/>
    </dgm:pt>
    <dgm:pt modelId="{A3EB7B8A-B6B2-4764-A554-F7652AFB9C49}" type="pres">
      <dgm:prSet presAssocID="{FECDE770-03C7-40B3-BDDB-83CAAF52C0F0}" presName="textRect" presStyleLbl="revTx" presStyleIdx="1" presStyleCnt="4">
        <dgm:presLayoutVars>
          <dgm:chMax val="1"/>
          <dgm:chPref val="1"/>
        </dgm:presLayoutVars>
      </dgm:prSet>
      <dgm:spPr/>
    </dgm:pt>
    <dgm:pt modelId="{16030C98-6001-4AD5-BCCB-0DE346BF78A8}" type="pres">
      <dgm:prSet presAssocID="{6D5C6E34-9431-45FD-A4F5-F2A42B3BFE00}" presName="sibTrans" presStyleCnt="0"/>
      <dgm:spPr/>
    </dgm:pt>
    <dgm:pt modelId="{3FAC82D2-3A99-49CB-8042-1E775AFA5E08}" type="pres">
      <dgm:prSet presAssocID="{DAEDC30F-E421-442F-91F4-E06551F6B29C}" presName="compNode" presStyleCnt="0"/>
      <dgm:spPr/>
    </dgm:pt>
    <dgm:pt modelId="{60E87B54-09A8-4A94-B809-A6473AADA936}" type="pres">
      <dgm:prSet presAssocID="{DAEDC30F-E421-442F-91F4-E06551F6B29C}" presName="iconBgRect" presStyleLbl="bgShp" presStyleIdx="2" presStyleCnt="4"/>
      <dgm:spPr/>
    </dgm:pt>
    <dgm:pt modelId="{B97A8622-04E3-4698-B9F3-EC48325ABBB7}" type="pres">
      <dgm:prSet presAssocID="{DAEDC30F-E421-442F-91F4-E06551F6B2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B4AD81B-9B2A-444D-BCEE-AB9488C9114D}" type="pres">
      <dgm:prSet presAssocID="{DAEDC30F-E421-442F-91F4-E06551F6B29C}" presName="spaceRect" presStyleCnt="0"/>
      <dgm:spPr/>
    </dgm:pt>
    <dgm:pt modelId="{67C1A318-1DFB-4409-A70D-7E02321A800E}" type="pres">
      <dgm:prSet presAssocID="{DAEDC30F-E421-442F-91F4-E06551F6B29C}" presName="textRect" presStyleLbl="revTx" presStyleIdx="2" presStyleCnt="4">
        <dgm:presLayoutVars>
          <dgm:chMax val="1"/>
          <dgm:chPref val="1"/>
        </dgm:presLayoutVars>
      </dgm:prSet>
      <dgm:spPr/>
    </dgm:pt>
    <dgm:pt modelId="{8994978D-F6BA-4946-A6BE-ED51B87A4D36}" type="pres">
      <dgm:prSet presAssocID="{76A1194E-BF76-4391-929D-2371F07D0FE9}" presName="sibTrans" presStyleCnt="0"/>
      <dgm:spPr/>
    </dgm:pt>
    <dgm:pt modelId="{55BFF28E-E0EA-47C5-9798-0982F3845CE4}" type="pres">
      <dgm:prSet presAssocID="{E4A1DB3A-3A67-4FF9-8610-5BA17342C919}" presName="compNode" presStyleCnt="0"/>
      <dgm:spPr/>
    </dgm:pt>
    <dgm:pt modelId="{E1B77EAA-94BB-487C-B304-63DD7D7B393F}" type="pres">
      <dgm:prSet presAssocID="{E4A1DB3A-3A67-4FF9-8610-5BA17342C919}" presName="iconBgRect" presStyleLbl="bgShp" presStyleIdx="3" presStyleCnt="4"/>
      <dgm:spPr/>
    </dgm:pt>
    <dgm:pt modelId="{49677B0D-DEB4-4DF4-8C98-7D16418AC62C}" type="pres">
      <dgm:prSet presAssocID="{E4A1DB3A-3A67-4FF9-8610-5BA17342C9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BDA6C06-CA11-401F-A577-9B613914AB76}" type="pres">
      <dgm:prSet presAssocID="{E4A1DB3A-3A67-4FF9-8610-5BA17342C919}" presName="spaceRect" presStyleCnt="0"/>
      <dgm:spPr/>
    </dgm:pt>
    <dgm:pt modelId="{7116DA03-6635-447F-8B94-D8C349D2FC40}" type="pres">
      <dgm:prSet presAssocID="{E4A1DB3A-3A67-4FF9-8610-5BA17342C9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770310-7F5B-4C6D-AB7C-23F5C961B7DC}" srcId="{6BF32A45-7C4F-4D60-98AA-57916F2B000B}" destId="{E4A1DB3A-3A67-4FF9-8610-5BA17342C919}" srcOrd="3" destOrd="0" parTransId="{FDEB7F06-1AF6-4192-BF75-2BD38B0F97A1}" sibTransId="{DB474E3C-80D6-48BC-8293-FC2EBA9ED05A}"/>
    <dgm:cxn modelId="{7145F633-B4C2-41E5-8CAE-60DF76A11DD6}" type="presOf" srcId="{07B56CEA-02AE-45E3-A91D-29F50601D45E}" destId="{79CEE513-C991-404C-80FD-E01448EEE4C6}" srcOrd="0" destOrd="0" presId="urn:microsoft.com/office/officeart/2018/5/layout/IconCircleLabelList"/>
    <dgm:cxn modelId="{2B4A0A44-53AF-4AC3-B363-AD05FDB86684}" type="presOf" srcId="{E4A1DB3A-3A67-4FF9-8610-5BA17342C919}" destId="{7116DA03-6635-447F-8B94-D8C349D2FC40}" srcOrd="0" destOrd="0" presId="urn:microsoft.com/office/officeart/2018/5/layout/IconCircleLabelList"/>
    <dgm:cxn modelId="{37D02848-31FF-4B39-9C1C-8538FCDA2D2E}" type="presOf" srcId="{6BF32A45-7C4F-4D60-98AA-57916F2B000B}" destId="{AD09CBF8-7BA1-4F63-B9EC-C349430720CD}" srcOrd="0" destOrd="0" presId="urn:microsoft.com/office/officeart/2018/5/layout/IconCircleLabelList"/>
    <dgm:cxn modelId="{4C4851BD-3ACA-4231-81AE-E28671D9B5CD}" type="presOf" srcId="{FECDE770-03C7-40B3-BDDB-83CAAF52C0F0}" destId="{A3EB7B8A-B6B2-4764-A554-F7652AFB9C49}" srcOrd="0" destOrd="0" presId="urn:microsoft.com/office/officeart/2018/5/layout/IconCircleLabelList"/>
    <dgm:cxn modelId="{B1EF7BC7-F324-45C6-A92E-8823E3712EBE}" type="presOf" srcId="{DAEDC30F-E421-442F-91F4-E06551F6B29C}" destId="{67C1A318-1DFB-4409-A70D-7E02321A800E}" srcOrd="0" destOrd="0" presId="urn:microsoft.com/office/officeart/2018/5/layout/IconCircleLabelList"/>
    <dgm:cxn modelId="{FB55C9D5-E2EE-44B6-BC4A-0C1CBAACAA72}" srcId="{6BF32A45-7C4F-4D60-98AA-57916F2B000B}" destId="{FECDE770-03C7-40B3-BDDB-83CAAF52C0F0}" srcOrd="1" destOrd="0" parTransId="{453495F7-C0F7-4625-9536-DA82668AC577}" sibTransId="{6D5C6E34-9431-45FD-A4F5-F2A42B3BFE00}"/>
    <dgm:cxn modelId="{21316ED6-9DA0-4EB5-B7E4-6F034DD6332F}" srcId="{6BF32A45-7C4F-4D60-98AA-57916F2B000B}" destId="{07B56CEA-02AE-45E3-A91D-29F50601D45E}" srcOrd="0" destOrd="0" parTransId="{693CB9BC-8908-42CD-BFA1-086B5F166E5C}" sibTransId="{BDCC17E9-F8EF-4C49-81EE-77A1B0816E8D}"/>
    <dgm:cxn modelId="{C89573FA-ADFF-4145-87AC-6CC7DA4465A6}" srcId="{6BF32A45-7C4F-4D60-98AA-57916F2B000B}" destId="{DAEDC30F-E421-442F-91F4-E06551F6B29C}" srcOrd="2" destOrd="0" parTransId="{D2832E4F-7678-4394-9B66-2F239BCE55E2}" sibTransId="{76A1194E-BF76-4391-929D-2371F07D0FE9}"/>
    <dgm:cxn modelId="{220B9FAC-ABA6-496A-B91F-AD40715212C2}" type="presParOf" srcId="{AD09CBF8-7BA1-4F63-B9EC-C349430720CD}" destId="{F52F03D4-91AF-49CE-A51F-0BDC5DEAB409}" srcOrd="0" destOrd="0" presId="urn:microsoft.com/office/officeart/2018/5/layout/IconCircleLabelList"/>
    <dgm:cxn modelId="{82CDF012-C35D-4111-B2B2-8EB5B9783519}" type="presParOf" srcId="{F52F03D4-91AF-49CE-A51F-0BDC5DEAB409}" destId="{F0145283-1099-471A-8BCF-8D66C326505E}" srcOrd="0" destOrd="0" presId="urn:microsoft.com/office/officeart/2018/5/layout/IconCircleLabelList"/>
    <dgm:cxn modelId="{E4A5CF7A-3319-41B0-94BB-79A440EF8028}" type="presParOf" srcId="{F52F03D4-91AF-49CE-A51F-0BDC5DEAB409}" destId="{3C41BEE8-A178-480B-B58B-970F19280E7D}" srcOrd="1" destOrd="0" presId="urn:microsoft.com/office/officeart/2018/5/layout/IconCircleLabelList"/>
    <dgm:cxn modelId="{C6FA73E8-35D1-4621-9FD5-25C3B5EA1933}" type="presParOf" srcId="{F52F03D4-91AF-49CE-A51F-0BDC5DEAB409}" destId="{8E57A6A1-CB3C-4A41-AFB7-A87730F13458}" srcOrd="2" destOrd="0" presId="urn:microsoft.com/office/officeart/2018/5/layout/IconCircleLabelList"/>
    <dgm:cxn modelId="{2BE63ADA-707E-4A1B-BCA3-B3FEC403A8DA}" type="presParOf" srcId="{F52F03D4-91AF-49CE-A51F-0BDC5DEAB409}" destId="{79CEE513-C991-404C-80FD-E01448EEE4C6}" srcOrd="3" destOrd="0" presId="urn:microsoft.com/office/officeart/2018/5/layout/IconCircleLabelList"/>
    <dgm:cxn modelId="{10B5C0B0-F633-41D0-ABF4-9521D45C6E1C}" type="presParOf" srcId="{AD09CBF8-7BA1-4F63-B9EC-C349430720CD}" destId="{8CF25263-7328-49BF-B7B5-030605246955}" srcOrd="1" destOrd="0" presId="urn:microsoft.com/office/officeart/2018/5/layout/IconCircleLabelList"/>
    <dgm:cxn modelId="{1423F389-7DB9-469F-8600-75C7FCCB9094}" type="presParOf" srcId="{AD09CBF8-7BA1-4F63-B9EC-C349430720CD}" destId="{41AB981E-ABC0-47A5-8EF6-4C97DDEDC165}" srcOrd="2" destOrd="0" presId="urn:microsoft.com/office/officeart/2018/5/layout/IconCircleLabelList"/>
    <dgm:cxn modelId="{133DEF0C-959C-4DFB-96FF-C6A97C59D1DC}" type="presParOf" srcId="{41AB981E-ABC0-47A5-8EF6-4C97DDEDC165}" destId="{0680ED14-5459-4673-B507-9E16DB4011FB}" srcOrd="0" destOrd="0" presId="urn:microsoft.com/office/officeart/2018/5/layout/IconCircleLabelList"/>
    <dgm:cxn modelId="{2E25E7BE-2872-48E0-926D-534794FADA21}" type="presParOf" srcId="{41AB981E-ABC0-47A5-8EF6-4C97DDEDC165}" destId="{4E84D3CF-FA46-4785-B37E-23B403F3A9EC}" srcOrd="1" destOrd="0" presId="urn:microsoft.com/office/officeart/2018/5/layout/IconCircleLabelList"/>
    <dgm:cxn modelId="{164AB8D0-1459-401F-A642-F9512688AFDA}" type="presParOf" srcId="{41AB981E-ABC0-47A5-8EF6-4C97DDEDC165}" destId="{8F6F7E40-FDEA-484A-91FA-8579A2920E3B}" srcOrd="2" destOrd="0" presId="urn:microsoft.com/office/officeart/2018/5/layout/IconCircleLabelList"/>
    <dgm:cxn modelId="{43F2209B-78C6-449F-93AE-0D3754849D53}" type="presParOf" srcId="{41AB981E-ABC0-47A5-8EF6-4C97DDEDC165}" destId="{A3EB7B8A-B6B2-4764-A554-F7652AFB9C49}" srcOrd="3" destOrd="0" presId="urn:microsoft.com/office/officeart/2018/5/layout/IconCircleLabelList"/>
    <dgm:cxn modelId="{A8F6BA28-F06B-465D-812B-3D5BDCE6F678}" type="presParOf" srcId="{AD09CBF8-7BA1-4F63-B9EC-C349430720CD}" destId="{16030C98-6001-4AD5-BCCB-0DE346BF78A8}" srcOrd="3" destOrd="0" presId="urn:microsoft.com/office/officeart/2018/5/layout/IconCircleLabelList"/>
    <dgm:cxn modelId="{D64D1E5A-867C-42F2-B50E-821F901B9F48}" type="presParOf" srcId="{AD09CBF8-7BA1-4F63-B9EC-C349430720CD}" destId="{3FAC82D2-3A99-49CB-8042-1E775AFA5E08}" srcOrd="4" destOrd="0" presId="urn:microsoft.com/office/officeart/2018/5/layout/IconCircleLabelList"/>
    <dgm:cxn modelId="{160E6F31-CDFA-4C11-A545-03A25DF77338}" type="presParOf" srcId="{3FAC82D2-3A99-49CB-8042-1E775AFA5E08}" destId="{60E87B54-09A8-4A94-B809-A6473AADA936}" srcOrd="0" destOrd="0" presId="urn:microsoft.com/office/officeart/2018/5/layout/IconCircleLabelList"/>
    <dgm:cxn modelId="{854682B5-DFE4-4D12-8C21-9F5D13D34EA8}" type="presParOf" srcId="{3FAC82D2-3A99-49CB-8042-1E775AFA5E08}" destId="{B97A8622-04E3-4698-B9F3-EC48325ABBB7}" srcOrd="1" destOrd="0" presId="urn:microsoft.com/office/officeart/2018/5/layout/IconCircleLabelList"/>
    <dgm:cxn modelId="{19489B53-0B22-429E-B6A5-BD4B0CE21385}" type="presParOf" srcId="{3FAC82D2-3A99-49CB-8042-1E775AFA5E08}" destId="{1B4AD81B-9B2A-444D-BCEE-AB9488C9114D}" srcOrd="2" destOrd="0" presId="urn:microsoft.com/office/officeart/2018/5/layout/IconCircleLabelList"/>
    <dgm:cxn modelId="{CED1EEA3-7DD6-4954-AE97-FC913DC21122}" type="presParOf" srcId="{3FAC82D2-3A99-49CB-8042-1E775AFA5E08}" destId="{67C1A318-1DFB-4409-A70D-7E02321A800E}" srcOrd="3" destOrd="0" presId="urn:microsoft.com/office/officeart/2018/5/layout/IconCircleLabelList"/>
    <dgm:cxn modelId="{439DAE00-CD1B-492A-A03F-61E121991032}" type="presParOf" srcId="{AD09CBF8-7BA1-4F63-B9EC-C349430720CD}" destId="{8994978D-F6BA-4946-A6BE-ED51B87A4D36}" srcOrd="5" destOrd="0" presId="urn:microsoft.com/office/officeart/2018/5/layout/IconCircleLabelList"/>
    <dgm:cxn modelId="{E9F291F1-B219-438B-A7EA-E375BAED3F7F}" type="presParOf" srcId="{AD09CBF8-7BA1-4F63-B9EC-C349430720CD}" destId="{55BFF28E-E0EA-47C5-9798-0982F3845CE4}" srcOrd="6" destOrd="0" presId="urn:microsoft.com/office/officeart/2018/5/layout/IconCircleLabelList"/>
    <dgm:cxn modelId="{ADE51D9D-B36B-4004-BD4A-E8CB7569CB74}" type="presParOf" srcId="{55BFF28E-E0EA-47C5-9798-0982F3845CE4}" destId="{E1B77EAA-94BB-487C-B304-63DD7D7B393F}" srcOrd="0" destOrd="0" presId="urn:microsoft.com/office/officeart/2018/5/layout/IconCircleLabelList"/>
    <dgm:cxn modelId="{9B057A7E-9280-4853-9488-86700DB9CB79}" type="presParOf" srcId="{55BFF28E-E0EA-47C5-9798-0982F3845CE4}" destId="{49677B0D-DEB4-4DF4-8C98-7D16418AC62C}" srcOrd="1" destOrd="0" presId="urn:microsoft.com/office/officeart/2018/5/layout/IconCircleLabelList"/>
    <dgm:cxn modelId="{B66C38DE-868E-4F43-8FA4-12713EE812BE}" type="presParOf" srcId="{55BFF28E-E0EA-47C5-9798-0982F3845CE4}" destId="{BBDA6C06-CA11-401F-A577-9B613914AB76}" srcOrd="2" destOrd="0" presId="urn:microsoft.com/office/officeart/2018/5/layout/IconCircleLabelList"/>
    <dgm:cxn modelId="{44C125FC-9E50-4FE2-9375-248876E4F1DC}" type="presParOf" srcId="{55BFF28E-E0EA-47C5-9798-0982F3845CE4}" destId="{7116DA03-6635-447F-8B94-D8C349D2FC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4C115-8621-402C-B6BF-3EF6F9936D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E7E5BD-4D7D-41AE-8422-DFBB05D36EC4}">
      <dgm:prSet/>
      <dgm:spPr/>
      <dgm:t>
        <a:bodyPr/>
        <a:lstStyle/>
        <a:p>
          <a:r>
            <a:rPr lang="en-US"/>
            <a:t>Reach out regionally to customer base</a:t>
          </a:r>
        </a:p>
      </dgm:t>
    </dgm:pt>
    <dgm:pt modelId="{5F19A6AE-9529-49F8-8B1E-0337E74DFF6A}" type="parTrans" cxnId="{ECA00488-26EA-4D43-9D62-1112CB600836}">
      <dgm:prSet/>
      <dgm:spPr/>
      <dgm:t>
        <a:bodyPr/>
        <a:lstStyle/>
        <a:p>
          <a:endParaRPr lang="en-US"/>
        </a:p>
      </dgm:t>
    </dgm:pt>
    <dgm:pt modelId="{50341D4D-A210-4F4C-A0A0-FAF2C0D9F7F3}" type="sibTrans" cxnId="{ECA00488-26EA-4D43-9D62-1112CB600836}">
      <dgm:prSet/>
      <dgm:spPr/>
      <dgm:t>
        <a:bodyPr/>
        <a:lstStyle/>
        <a:p>
          <a:endParaRPr lang="en-US"/>
        </a:p>
      </dgm:t>
    </dgm:pt>
    <dgm:pt modelId="{0614B056-AFFB-4CFE-93D2-651D823FD587}">
      <dgm:prSet/>
      <dgm:spPr/>
      <dgm:t>
        <a:bodyPr/>
        <a:lstStyle/>
        <a:p>
          <a:r>
            <a:rPr lang="en-US"/>
            <a:t>Disseminate data-driven findings</a:t>
          </a:r>
        </a:p>
      </dgm:t>
    </dgm:pt>
    <dgm:pt modelId="{8865F9E9-FC90-4E92-BD0B-5B5D271A02F8}" type="parTrans" cxnId="{84F190C3-FC1E-417D-81D7-1346E614FD37}">
      <dgm:prSet/>
      <dgm:spPr/>
      <dgm:t>
        <a:bodyPr/>
        <a:lstStyle/>
        <a:p>
          <a:endParaRPr lang="en-US"/>
        </a:p>
      </dgm:t>
    </dgm:pt>
    <dgm:pt modelId="{D59DEFE8-A95D-48A1-B894-EE0E66066175}" type="sibTrans" cxnId="{84F190C3-FC1E-417D-81D7-1346E614FD37}">
      <dgm:prSet/>
      <dgm:spPr/>
      <dgm:t>
        <a:bodyPr/>
        <a:lstStyle/>
        <a:p>
          <a:endParaRPr lang="en-US"/>
        </a:p>
      </dgm:t>
    </dgm:pt>
    <dgm:pt modelId="{0140A11B-19E3-4A7C-8075-94B3C2652F99}">
      <dgm:prSet/>
      <dgm:spPr/>
      <dgm:t>
        <a:bodyPr/>
        <a:lstStyle/>
        <a:p>
          <a:r>
            <a:rPr lang="en-US"/>
            <a:t>Improve trust and reputation for airline company</a:t>
          </a:r>
        </a:p>
      </dgm:t>
    </dgm:pt>
    <dgm:pt modelId="{B7C42286-5FAD-4F09-9880-A32B23476A6E}" type="parTrans" cxnId="{0BA0B9B3-8B0D-4B46-BC21-EAACE6A2A4F8}">
      <dgm:prSet/>
      <dgm:spPr/>
      <dgm:t>
        <a:bodyPr/>
        <a:lstStyle/>
        <a:p>
          <a:endParaRPr lang="en-US"/>
        </a:p>
      </dgm:t>
    </dgm:pt>
    <dgm:pt modelId="{B07C381C-B2E3-4807-91CA-2EF1A3FD13EA}" type="sibTrans" cxnId="{0BA0B9B3-8B0D-4B46-BC21-EAACE6A2A4F8}">
      <dgm:prSet/>
      <dgm:spPr/>
      <dgm:t>
        <a:bodyPr/>
        <a:lstStyle/>
        <a:p>
          <a:endParaRPr lang="en-US"/>
        </a:p>
      </dgm:t>
    </dgm:pt>
    <dgm:pt modelId="{BBD9CB30-0956-4865-8071-A27AE69799D1}">
      <dgm:prSet/>
      <dgm:spPr/>
      <dgm:t>
        <a:bodyPr/>
        <a:lstStyle/>
        <a:p>
          <a:r>
            <a:rPr lang="en-US"/>
            <a:t>Reallocate funds for marketing campaign efforts</a:t>
          </a:r>
        </a:p>
      </dgm:t>
    </dgm:pt>
    <dgm:pt modelId="{57D8F88D-19B3-46D8-932E-F8347399583B}" type="parTrans" cxnId="{A0DCCF95-B406-4D56-A911-A0CAC0D4B85F}">
      <dgm:prSet/>
      <dgm:spPr/>
      <dgm:t>
        <a:bodyPr/>
        <a:lstStyle/>
        <a:p>
          <a:endParaRPr lang="en-US"/>
        </a:p>
      </dgm:t>
    </dgm:pt>
    <dgm:pt modelId="{E2A553E0-B4F8-4D2F-9BAF-C92F03805AA8}" type="sibTrans" cxnId="{A0DCCF95-B406-4D56-A911-A0CAC0D4B85F}">
      <dgm:prSet/>
      <dgm:spPr/>
      <dgm:t>
        <a:bodyPr/>
        <a:lstStyle/>
        <a:p>
          <a:endParaRPr lang="en-US"/>
        </a:p>
      </dgm:t>
    </dgm:pt>
    <dgm:pt modelId="{FD854FB0-3758-4CF4-B2D9-7015CB0E4897}">
      <dgm:prSet/>
      <dgm:spPr/>
      <dgm:t>
        <a:bodyPr/>
        <a:lstStyle/>
        <a:p>
          <a:r>
            <a:rPr lang="en-US"/>
            <a:t>Blog post:</a:t>
          </a:r>
        </a:p>
      </dgm:t>
    </dgm:pt>
    <dgm:pt modelId="{A96EDD64-4E7B-4BE5-A953-C4E6D04401F2}" type="parTrans" cxnId="{27825A86-42E8-4BB7-A3A2-AE680722138F}">
      <dgm:prSet/>
      <dgm:spPr/>
      <dgm:t>
        <a:bodyPr/>
        <a:lstStyle/>
        <a:p>
          <a:endParaRPr lang="en-US"/>
        </a:p>
      </dgm:t>
    </dgm:pt>
    <dgm:pt modelId="{82270387-826B-47B7-A71D-7172B82C4309}" type="sibTrans" cxnId="{27825A86-42E8-4BB7-A3A2-AE680722138F}">
      <dgm:prSet/>
      <dgm:spPr/>
      <dgm:t>
        <a:bodyPr/>
        <a:lstStyle/>
        <a:p>
          <a:endParaRPr lang="en-US"/>
        </a:p>
      </dgm:t>
    </dgm:pt>
    <dgm:pt modelId="{07020B99-CDDA-4891-B451-822A5D448C8E}">
      <dgm:prSet/>
      <dgm:spPr/>
      <dgm:t>
        <a:bodyPr/>
        <a:lstStyle/>
        <a:p>
          <a:r>
            <a:rPr lang="en-US"/>
            <a:t>Contract blog authors to report facts regarding airline travel</a:t>
          </a:r>
        </a:p>
      </dgm:t>
    </dgm:pt>
    <dgm:pt modelId="{22FBB19D-7BE4-4515-A065-74D0A316FDD8}" type="parTrans" cxnId="{8FB6FF09-1A4D-4B18-A9E2-2E9B7B03FD41}">
      <dgm:prSet/>
      <dgm:spPr/>
      <dgm:t>
        <a:bodyPr/>
        <a:lstStyle/>
        <a:p>
          <a:endParaRPr lang="en-US"/>
        </a:p>
      </dgm:t>
    </dgm:pt>
    <dgm:pt modelId="{BBE0DDD8-75CB-4D8C-BF32-6F3664D1CC3B}" type="sibTrans" cxnId="{8FB6FF09-1A4D-4B18-A9E2-2E9B7B03FD41}">
      <dgm:prSet/>
      <dgm:spPr/>
      <dgm:t>
        <a:bodyPr/>
        <a:lstStyle/>
        <a:p>
          <a:endParaRPr lang="en-US"/>
        </a:p>
      </dgm:t>
    </dgm:pt>
    <dgm:pt modelId="{557F1D66-5189-4CD1-A661-E16AA124DDFA}">
      <dgm:prSet/>
      <dgm:spPr/>
      <dgm:t>
        <a:bodyPr/>
        <a:lstStyle/>
        <a:p>
          <a:r>
            <a:rPr lang="en-US"/>
            <a:t>Infographic:</a:t>
          </a:r>
        </a:p>
      </dgm:t>
    </dgm:pt>
    <dgm:pt modelId="{85E7A064-2E91-494B-AEE1-EB64C20EA65C}" type="parTrans" cxnId="{28BB1CE7-46DB-44EB-9EA4-CC2A15079255}">
      <dgm:prSet/>
      <dgm:spPr/>
      <dgm:t>
        <a:bodyPr/>
        <a:lstStyle/>
        <a:p>
          <a:endParaRPr lang="en-US"/>
        </a:p>
      </dgm:t>
    </dgm:pt>
    <dgm:pt modelId="{BA4F1FC0-0935-43F4-950A-A11DF2E8C1E3}" type="sibTrans" cxnId="{28BB1CE7-46DB-44EB-9EA4-CC2A15079255}">
      <dgm:prSet/>
      <dgm:spPr/>
      <dgm:t>
        <a:bodyPr/>
        <a:lstStyle/>
        <a:p>
          <a:endParaRPr lang="en-US"/>
        </a:p>
      </dgm:t>
    </dgm:pt>
    <dgm:pt modelId="{3F15F39B-B52F-4DB0-874B-9E0E1C1E40E2}">
      <dgm:prSet/>
      <dgm:spPr/>
      <dgm:t>
        <a:bodyPr/>
        <a:lstStyle/>
        <a:p>
          <a:r>
            <a:rPr lang="en-US"/>
            <a:t>Consolidate visuals for easier sharing to customers</a:t>
          </a:r>
        </a:p>
      </dgm:t>
    </dgm:pt>
    <dgm:pt modelId="{C7A9E79F-8E44-4FFF-BF26-581DB749B060}" type="parTrans" cxnId="{1347EDA9-2A02-4395-B27C-F2E75C2172BE}">
      <dgm:prSet/>
      <dgm:spPr/>
      <dgm:t>
        <a:bodyPr/>
        <a:lstStyle/>
        <a:p>
          <a:endParaRPr lang="en-US"/>
        </a:p>
      </dgm:t>
    </dgm:pt>
    <dgm:pt modelId="{19627E14-3187-4247-9498-0A1D3FEF2472}" type="sibTrans" cxnId="{1347EDA9-2A02-4395-B27C-F2E75C2172BE}">
      <dgm:prSet/>
      <dgm:spPr/>
      <dgm:t>
        <a:bodyPr/>
        <a:lstStyle/>
        <a:p>
          <a:endParaRPr lang="en-US"/>
        </a:p>
      </dgm:t>
    </dgm:pt>
    <dgm:pt modelId="{396D0334-3BDF-47F7-BAB7-6EFD8B6F256A}">
      <dgm:prSet/>
      <dgm:spPr/>
      <dgm:t>
        <a:bodyPr/>
        <a:lstStyle/>
        <a:p>
          <a:r>
            <a:rPr lang="en-US"/>
            <a:t>Video Presentation</a:t>
          </a:r>
        </a:p>
      </dgm:t>
    </dgm:pt>
    <dgm:pt modelId="{9627AE79-92A3-40AE-B43F-0515EA638799}" type="parTrans" cxnId="{5709E2B4-E7D5-45A8-9F21-37272145E0D8}">
      <dgm:prSet/>
      <dgm:spPr/>
      <dgm:t>
        <a:bodyPr/>
        <a:lstStyle/>
        <a:p>
          <a:endParaRPr lang="en-US"/>
        </a:p>
      </dgm:t>
    </dgm:pt>
    <dgm:pt modelId="{932DE6CE-BEBB-4C3D-89D5-07C49E38E3B4}" type="sibTrans" cxnId="{5709E2B4-E7D5-45A8-9F21-37272145E0D8}">
      <dgm:prSet/>
      <dgm:spPr/>
      <dgm:t>
        <a:bodyPr/>
        <a:lstStyle/>
        <a:p>
          <a:endParaRPr lang="en-US"/>
        </a:p>
      </dgm:t>
    </dgm:pt>
    <dgm:pt modelId="{9310056D-9FD9-4AD1-BEB4-2B694476C28A}" type="pres">
      <dgm:prSet presAssocID="{1514C115-8621-402C-B6BF-3EF6F9936D78}" presName="root" presStyleCnt="0">
        <dgm:presLayoutVars>
          <dgm:dir/>
          <dgm:resizeHandles val="exact"/>
        </dgm:presLayoutVars>
      </dgm:prSet>
      <dgm:spPr/>
    </dgm:pt>
    <dgm:pt modelId="{6F1DB1A4-F806-4C1D-A0FE-FFD5CE955156}" type="pres">
      <dgm:prSet presAssocID="{D0E7E5BD-4D7D-41AE-8422-DFBB05D36EC4}" presName="compNode" presStyleCnt="0"/>
      <dgm:spPr/>
    </dgm:pt>
    <dgm:pt modelId="{1849C1CB-1D18-41AB-A338-F69C6F5A22AF}" type="pres">
      <dgm:prSet presAssocID="{D0E7E5BD-4D7D-41AE-8422-DFBB05D36EC4}" presName="bgRect" presStyleLbl="bgShp" presStyleIdx="0" presStyleCnt="5"/>
      <dgm:spPr/>
    </dgm:pt>
    <dgm:pt modelId="{E945DA83-1176-4F16-B21D-598AF98614D9}" type="pres">
      <dgm:prSet presAssocID="{D0E7E5BD-4D7D-41AE-8422-DFBB05D36E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DF6DD2E-DC01-4022-9E18-377144F2D31C}" type="pres">
      <dgm:prSet presAssocID="{D0E7E5BD-4D7D-41AE-8422-DFBB05D36EC4}" presName="spaceRect" presStyleCnt="0"/>
      <dgm:spPr/>
    </dgm:pt>
    <dgm:pt modelId="{3F1AFF2C-B25C-4ADA-93B1-90C81B28D8FA}" type="pres">
      <dgm:prSet presAssocID="{D0E7E5BD-4D7D-41AE-8422-DFBB05D36EC4}" presName="parTx" presStyleLbl="revTx" presStyleIdx="0" presStyleCnt="8">
        <dgm:presLayoutVars>
          <dgm:chMax val="0"/>
          <dgm:chPref val="0"/>
        </dgm:presLayoutVars>
      </dgm:prSet>
      <dgm:spPr/>
    </dgm:pt>
    <dgm:pt modelId="{A38C195C-48B6-4539-B2E9-B388CD998751}" type="pres">
      <dgm:prSet presAssocID="{D0E7E5BD-4D7D-41AE-8422-DFBB05D36EC4}" presName="desTx" presStyleLbl="revTx" presStyleIdx="1" presStyleCnt="8">
        <dgm:presLayoutVars/>
      </dgm:prSet>
      <dgm:spPr/>
    </dgm:pt>
    <dgm:pt modelId="{6F875A28-C37B-43FD-A0FF-477D3AD6302D}" type="pres">
      <dgm:prSet presAssocID="{50341D4D-A210-4F4C-A0A0-FAF2C0D9F7F3}" presName="sibTrans" presStyleCnt="0"/>
      <dgm:spPr/>
    </dgm:pt>
    <dgm:pt modelId="{698CC7F0-2480-4D71-9569-82BB089FF870}" type="pres">
      <dgm:prSet presAssocID="{BBD9CB30-0956-4865-8071-A27AE69799D1}" presName="compNode" presStyleCnt="0"/>
      <dgm:spPr/>
    </dgm:pt>
    <dgm:pt modelId="{50B8CA67-3757-42D0-9929-998E498D2B7C}" type="pres">
      <dgm:prSet presAssocID="{BBD9CB30-0956-4865-8071-A27AE69799D1}" presName="bgRect" presStyleLbl="bgShp" presStyleIdx="1" presStyleCnt="5"/>
      <dgm:spPr/>
    </dgm:pt>
    <dgm:pt modelId="{6628299C-F5B3-46DC-9195-CF29EA24E6E8}" type="pres">
      <dgm:prSet presAssocID="{BBD9CB30-0956-4865-8071-A27AE69799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1BF5F9C-99BA-4166-9CF5-F62AD83EB3CD}" type="pres">
      <dgm:prSet presAssocID="{BBD9CB30-0956-4865-8071-A27AE69799D1}" presName="spaceRect" presStyleCnt="0"/>
      <dgm:spPr/>
    </dgm:pt>
    <dgm:pt modelId="{12C0A98A-B151-42C1-ACC1-E0A79DCF9F32}" type="pres">
      <dgm:prSet presAssocID="{BBD9CB30-0956-4865-8071-A27AE69799D1}" presName="parTx" presStyleLbl="revTx" presStyleIdx="2" presStyleCnt="8">
        <dgm:presLayoutVars>
          <dgm:chMax val="0"/>
          <dgm:chPref val="0"/>
        </dgm:presLayoutVars>
      </dgm:prSet>
      <dgm:spPr/>
    </dgm:pt>
    <dgm:pt modelId="{7EE1599C-D6C4-4E83-BBE0-14C79AAFD66D}" type="pres">
      <dgm:prSet presAssocID="{E2A553E0-B4F8-4D2F-9BAF-C92F03805AA8}" presName="sibTrans" presStyleCnt="0"/>
      <dgm:spPr/>
    </dgm:pt>
    <dgm:pt modelId="{7D732F25-7004-4DEE-972C-CD72389D47CA}" type="pres">
      <dgm:prSet presAssocID="{FD854FB0-3758-4CF4-B2D9-7015CB0E4897}" presName="compNode" presStyleCnt="0"/>
      <dgm:spPr/>
    </dgm:pt>
    <dgm:pt modelId="{9C363B9F-7674-4255-86CC-90D70C67087D}" type="pres">
      <dgm:prSet presAssocID="{FD854FB0-3758-4CF4-B2D9-7015CB0E4897}" presName="bgRect" presStyleLbl="bgShp" presStyleIdx="2" presStyleCnt="5"/>
      <dgm:spPr/>
    </dgm:pt>
    <dgm:pt modelId="{10A0ADD7-0E66-479A-95F8-7CB3DE9A7A1B}" type="pres">
      <dgm:prSet presAssocID="{FD854FB0-3758-4CF4-B2D9-7015CB0E48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F2F6499-1379-4817-BCBB-743B74FB0587}" type="pres">
      <dgm:prSet presAssocID="{FD854FB0-3758-4CF4-B2D9-7015CB0E4897}" presName="spaceRect" presStyleCnt="0"/>
      <dgm:spPr/>
    </dgm:pt>
    <dgm:pt modelId="{65B70719-6853-4AD4-8190-503B508B4100}" type="pres">
      <dgm:prSet presAssocID="{FD854FB0-3758-4CF4-B2D9-7015CB0E4897}" presName="parTx" presStyleLbl="revTx" presStyleIdx="3" presStyleCnt="8">
        <dgm:presLayoutVars>
          <dgm:chMax val="0"/>
          <dgm:chPref val="0"/>
        </dgm:presLayoutVars>
      </dgm:prSet>
      <dgm:spPr/>
    </dgm:pt>
    <dgm:pt modelId="{B751E961-B0F3-483A-BE7C-8140DC9F9F0C}" type="pres">
      <dgm:prSet presAssocID="{FD854FB0-3758-4CF4-B2D9-7015CB0E4897}" presName="desTx" presStyleLbl="revTx" presStyleIdx="4" presStyleCnt="8">
        <dgm:presLayoutVars/>
      </dgm:prSet>
      <dgm:spPr/>
    </dgm:pt>
    <dgm:pt modelId="{524F10AB-FCC9-45BE-9780-B864F2614726}" type="pres">
      <dgm:prSet presAssocID="{82270387-826B-47B7-A71D-7172B82C4309}" presName="sibTrans" presStyleCnt="0"/>
      <dgm:spPr/>
    </dgm:pt>
    <dgm:pt modelId="{AF6483E1-1C8A-4B17-A70F-2CC83F77BD0D}" type="pres">
      <dgm:prSet presAssocID="{557F1D66-5189-4CD1-A661-E16AA124DDFA}" presName="compNode" presStyleCnt="0"/>
      <dgm:spPr/>
    </dgm:pt>
    <dgm:pt modelId="{23ECB2E4-9E18-406C-93D0-AE4AD74C133E}" type="pres">
      <dgm:prSet presAssocID="{557F1D66-5189-4CD1-A661-E16AA124DDFA}" presName="bgRect" presStyleLbl="bgShp" presStyleIdx="3" presStyleCnt="5"/>
      <dgm:spPr/>
    </dgm:pt>
    <dgm:pt modelId="{84A5B21D-BD04-460B-9452-B2E2C8401B46}" type="pres">
      <dgm:prSet presAssocID="{557F1D66-5189-4CD1-A661-E16AA124DD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4E682F7C-BA65-4D86-A065-B77A774EFE33}" type="pres">
      <dgm:prSet presAssocID="{557F1D66-5189-4CD1-A661-E16AA124DDFA}" presName="spaceRect" presStyleCnt="0"/>
      <dgm:spPr/>
    </dgm:pt>
    <dgm:pt modelId="{5E2B991C-C73D-4563-B1AA-64A28E12DA61}" type="pres">
      <dgm:prSet presAssocID="{557F1D66-5189-4CD1-A661-E16AA124DDFA}" presName="parTx" presStyleLbl="revTx" presStyleIdx="5" presStyleCnt="8">
        <dgm:presLayoutVars>
          <dgm:chMax val="0"/>
          <dgm:chPref val="0"/>
        </dgm:presLayoutVars>
      </dgm:prSet>
      <dgm:spPr/>
    </dgm:pt>
    <dgm:pt modelId="{B4CF6130-8DB1-4123-B042-A6CE15941DF3}" type="pres">
      <dgm:prSet presAssocID="{557F1D66-5189-4CD1-A661-E16AA124DDFA}" presName="desTx" presStyleLbl="revTx" presStyleIdx="6" presStyleCnt="8">
        <dgm:presLayoutVars/>
      </dgm:prSet>
      <dgm:spPr/>
    </dgm:pt>
    <dgm:pt modelId="{9D9A1A82-9217-4AC6-B39F-73931ED331FD}" type="pres">
      <dgm:prSet presAssocID="{BA4F1FC0-0935-43F4-950A-A11DF2E8C1E3}" presName="sibTrans" presStyleCnt="0"/>
      <dgm:spPr/>
    </dgm:pt>
    <dgm:pt modelId="{32A2AB1C-A9C6-4340-A365-283179679A68}" type="pres">
      <dgm:prSet presAssocID="{396D0334-3BDF-47F7-BAB7-6EFD8B6F256A}" presName="compNode" presStyleCnt="0"/>
      <dgm:spPr/>
    </dgm:pt>
    <dgm:pt modelId="{AB603CE1-2177-43F9-B765-F681E00CC4C0}" type="pres">
      <dgm:prSet presAssocID="{396D0334-3BDF-47F7-BAB7-6EFD8B6F256A}" presName="bgRect" presStyleLbl="bgShp" presStyleIdx="4" presStyleCnt="5"/>
      <dgm:spPr/>
    </dgm:pt>
    <dgm:pt modelId="{E18FAA5C-BF7B-4355-9A2A-8653DD3D7D70}" type="pres">
      <dgm:prSet presAssocID="{396D0334-3BDF-47F7-BAB7-6EFD8B6F25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F790A51-578B-463F-A3F3-DDE618C3F54A}" type="pres">
      <dgm:prSet presAssocID="{396D0334-3BDF-47F7-BAB7-6EFD8B6F256A}" presName="spaceRect" presStyleCnt="0"/>
      <dgm:spPr/>
    </dgm:pt>
    <dgm:pt modelId="{B435CE4C-6321-4F29-8D39-E4DD998FF214}" type="pres">
      <dgm:prSet presAssocID="{396D0334-3BDF-47F7-BAB7-6EFD8B6F256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FB6FF09-1A4D-4B18-A9E2-2E9B7B03FD41}" srcId="{FD854FB0-3758-4CF4-B2D9-7015CB0E4897}" destId="{07020B99-CDDA-4891-B451-822A5D448C8E}" srcOrd="0" destOrd="0" parTransId="{22FBB19D-7BE4-4515-A065-74D0A316FDD8}" sibTransId="{BBE0DDD8-75CB-4D8C-BF32-6F3664D1CC3B}"/>
    <dgm:cxn modelId="{2DC9E926-078C-4C5C-959D-DACC196279C1}" type="presOf" srcId="{1514C115-8621-402C-B6BF-3EF6F9936D78}" destId="{9310056D-9FD9-4AD1-BEB4-2B694476C28A}" srcOrd="0" destOrd="0" presId="urn:microsoft.com/office/officeart/2018/2/layout/IconVerticalSolidList"/>
    <dgm:cxn modelId="{DD3FFC34-F536-4879-8F88-EDC654F0F8FE}" type="presOf" srcId="{3F15F39B-B52F-4DB0-874B-9E0E1C1E40E2}" destId="{B4CF6130-8DB1-4123-B042-A6CE15941DF3}" srcOrd="0" destOrd="0" presId="urn:microsoft.com/office/officeart/2018/2/layout/IconVerticalSolidList"/>
    <dgm:cxn modelId="{8936F83A-3100-473E-B0B7-99637D2F355B}" type="presOf" srcId="{BBD9CB30-0956-4865-8071-A27AE69799D1}" destId="{12C0A98A-B151-42C1-ACC1-E0A79DCF9F32}" srcOrd="0" destOrd="0" presId="urn:microsoft.com/office/officeart/2018/2/layout/IconVerticalSolidList"/>
    <dgm:cxn modelId="{9043A558-E8DE-4085-B278-1CFD032DD14F}" type="presOf" srcId="{396D0334-3BDF-47F7-BAB7-6EFD8B6F256A}" destId="{B435CE4C-6321-4F29-8D39-E4DD998FF214}" srcOrd="0" destOrd="0" presId="urn:microsoft.com/office/officeart/2018/2/layout/IconVerticalSolidList"/>
    <dgm:cxn modelId="{27825A86-42E8-4BB7-A3A2-AE680722138F}" srcId="{1514C115-8621-402C-B6BF-3EF6F9936D78}" destId="{FD854FB0-3758-4CF4-B2D9-7015CB0E4897}" srcOrd="2" destOrd="0" parTransId="{A96EDD64-4E7B-4BE5-A953-C4E6D04401F2}" sibTransId="{82270387-826B-47B7-A71D-7172B82C4309}"/>
    <dgm:cxn modelId="{ECA00488-26EA-4D43-9D62-1112CB600836}" srcId="{1514C115-8621-402C-B6BF-3EF6F9936D78}" destId="{D0E7E5BD-4D7D-41AE-8422-DFBB05D36EC4}" srcOrd="0" destOrd="0" parTransId="{5F19A6AE-9529-49F8-8B1E-0337E74DFF6A}" sibTransId="{50341D4D-A210-4F4C-A0A0-FAF2C0D9F7F3}"/>
    <dgm:cxn modelId="{A0DCCF95-B406-4D56-A911-A0CAC0D4B85F}" srcId="{1514C115-8621-402C-B6BF-3EF6F9936D78}" destId="{BBD9CB30-0956-4865-8071-A27AE69799D1}" srcOrd="1" destOrd="0" parTransId="{57D8F88D-19B3-46D8-932E-F8347399583B}" sibTransId="{E2A553E0-B4F8-4D2F-9BAF-C92F03805AA8}"/>
    <dgm:cxn modelId="{180538A2-952A-4519-B3B0-FC959C141858}" type="presOf" srcId="{FD854FB0-3758-4CF4-B2D9-7015CB0E4897}" destId="{65B70719-6853-4AD4-8190-503B508B4100}" srcOrd="0" destOrd="0" presId="urn:microsoft.com/office/officeart/2018/2/layout/IconVerticalSolidList"/>
    <dgm:cxn modelId="{2B25BCA2-0946-4405-9E5E-E47B6EB79B38}" type="presOf" srcId="{07020B99-CDDA-4891-B451-822A5D448C8E}" destId="{B751E961-B0F3-483A-BE7C-8140DC9F9F0C}" srcOrd="0" destOrd="0" presId="urn:microsoft.com/office/officeart/2018/2/layout/IconVerticalSolidList"/>
    <dgm:cxn modelId="{1347EDA9-2A02-4395-B27C-F2E75C2172BE}" srcId="{557F1D66-5189-4CD1-A661-E16AA124DDFA}" destId="{3F15F39B-B52F-4DB0-874B-9E0E1C1E40E2}" srcOrd="0" destOrd="0" parTransId="{C7A9E79F-8E44-4FFF-BF26-581DB749B060}" sibTransId="{19627E14-3187-4247-9498-0A1D3FEF2472}"/>
    <dgm:cxn modelId="{0BA0B9B3-8B0D-4B46-BC21-EAACE6A2A4F8}" srcId="{D0E7E5BD-4D7D-41AE-8422-DFBB05D36EC4}" destId="{0140A11B-19E3-4A7C-8075-94B3C2652F99}" srcOrd="1" destOrd="0" parTransId="{B7C42286-5FAD-4F09-9880-A32B23476A6E}" sibTransId="{B07C381C-B2E3-4807-91CA-2EF1A3FD13EA}"/>
    <dgm:cxn modelId="{5709E2B4-E7D5-45A8-9F21-37272145E0D8}" srcId="{1514C115-8621-402C-B6BF-3EF6F9936D78}" destId="{396D0334-3BDF-47F7-BAB7-6EFD8B6F256A}" srcOrd="4" destOrd="0" parTransId="{9627AE79-92A3-40AE-B43F-0515EA638799}" sibTransId="{932DE6CE-BEBB-4C3D-89D5-07C49E38E3B4}"/>
    <dgm:cxn modelId="{B40A39C3-1448-4A71-A186-F0FB4C3FEA4D}" type="presOf" srcId="{0140A11B-19E3-4A7C-8075-94B3C2652F99}" destId="{A38C195C-48B6-4539-B2E9-B388CD998751}" srcOrd="0" destOrd="1" presId="urn:microsoft.com/office/officeart/2018/2/layout/IconVerticalSolidList"/>
    <dgm:cxn modelId="{84F190C3-FC1E-417D-81D7-1346E614FD37}" srcId="{D0E7E5BD-4D7D-41AE-8422-DFBB05D36EC4}" destId="{0614B056-AFFB-4CFE-93D2-651D823FD587}" srcOrd="0" destOrd="0" parTransId="{8865F9E9-FC90-4E92-BD0B-5B5D271A02F8}" sibTransId="{D59DEFE8-A95D-48A1-B894-EE0E66066175}"/>
    <dgm:cxn modelId="{189861D6-88BC-4822-B6EF-B2570C12506C}" type="presOf" srcId="{0614B056-AFFB-4CFE-93D2-651D823FD587}" destId="{A38C195C-48B6-4539-B2E9-B388CD998751}" srcOrd="0" destOrd="0" presId="urn:microsoft.com/office/officeart/2018/2/layout/IconVerticalSolidList"/>
    <dgm:cxn modelId="{28BB1CE7-46DB-44EB-9EA4-CC2A15079255}" srcId="{1514C115-8621-402C-B6BF-3EF6F9936D78}" destId="{557F1D66-5189-4CD1-A661-E16AA124DDFA}" srcOrd="3" destOrd="0" parTransId="{85E7A064-2E91-494B-AEE1-EB64C20EA65C}" sibTransId="{BA4F1FC0-0935-43F4-950A-A11DF2E8C1E3}"/>
    <dgm:cxn modelId="{E38F9CFC-170B-4C6A-89BC-5D913D6B179D}" type="presOf" srcId="{D0E7E5BD-4D7D-41AE-8422-DFBB05D36EC4}" destId="{3F1AFF2C-B25C-4ADA-93B1-90C81B28D8FA}" srcOrd="0" destOrd="0" presId="urn:microsoft.com/office/officeart/2018/2/layout/IconVerticalSolidList"/>
    <dgm:cxn modelId="{3F8520FE-2665-454C-B122-9F2A21F321DD}" type="presOf" srcId="{557F1D66-5189-4CD1-A661-E16AA124DDFA}" destId="{5E2B991C-C73D-4563-B1AA-64A28E12DA61}" srcOrd="0" destOrd="0" presId="urn:microsoft.com/office/officeart/2018/2/layout/IconVerticalSolidList"/>
    <dgm:cxn modelId="{3C879CE6-1E0A-4E32-976B-8116C254F312}" type="presParOf" srcId="{9310056D-9FD9-4AD1-BEB4-2B694476C28A}" destId="{6F1DB1A4-F806-4C1D-A0FE-FFD5CE955156}" srcOrd="0" destOrd="0" presId="urn:microsoft.com/office/officeart/2018/2/layout/IconVerticalSolidList"/>
    <dgm:cxn modelId="{C9740B70-AE77-4D0E-AF1E-E3FBF5BEE1B1}" type="presParOf" srcId="{6F1DB1A4-F806-4C1D-A0FE-FFD5CE955156}" destId="{1849C1CB-1D18-41AB-A338-F69C6F5A22AF}" srcOrd="0" destOrd="0" presId="urn:microsoft.com/office/officeart/2018/2/layout/IconVerticalSolidList"/>
    <dgm:cxn modelId="{AF10D4E0-823F-4497-AF67-84C7EA91258E}" type="presParOf" srcId="{6F1DB1A4-F806-4C1D-A0FE-FFD5CE955156}" destId="{E945DA83-1176-4F16-B21D-598AF98614D9}" srcOrd="1" destOrd="0" presId="urn:microsoft.com/office/officeart/2018/2/layout/IconVerticalSolidList"/>
    <dgm:cxn modelId="{96828F36-D042-4A39-AAFC-97F576C5F724}" type="presParOf" srcId="{6F1DB1A4-F806-4C1D-A0FE-FFD5CE955156}" destId="{5DF6DD2E-DC01-4022-9E18-377144F2D31C}" srcOrd="2" destOrd="0" presId="urn:microsoft.com/office/officeart/2018/2/layout/IconVerticalSolidList"/>
    <dgm:cxn modelId="{102E5C76-3D5A-4DB9-848A-11CA663044CF}" type="presParOf" srcId="{6F1DB1A4-F806-4C1D-A0FE-FFD5CE955156}" destId="{3F1AFF2C-B25C-4ADA-93B1-90C81B28D8FA}" srcOrd="3" destOrd="0" presId="urn:microsoft.com/office/officeart/2018/2/layout/IconVerticalSolidList"/>
    <dgm:cxn modelId="{0B4FD3E3-C18D-49BB-BD99-A60498F32E8D}" type="presParOf" srcId="{6F1DB1A4-F806-4C1D-A0FE-FFD5CE955156}" destId="{A38C195C-48B6-4539-B2E9-B388CD998751}" srcOrd="4" destOrd="0" presId="urn:microsoft.com/office/officeart/2018/2/layout/IconVerticalSolidList"/>
    <dgm:cxn modelId="{7C39FFD3-6EB8-482B-99B6-BF6A7CD22F1F}" type="presParOf" srcId="{9310056D-9FD9-4AD1-BEB4-2B694476C28A}" destId="{6F875A28-C37B-43FD-A0FF-477D3AD6302D}" srcOrd="1" destOrd="0" presId="urn:microsoft.com/office/officeart/2018/2/layout/IconVerticalSolidList"/>
    <dgm:cxn modelId="{5C93C755-AC5D-4D0A-B623-F73C8AD7415E}" type="presParOf" srcId="{9310056D-9FD9-4AD1-BEB4-2B694476C28A}" destId="{698CC7F0-2480-4D71-9569-82BB089FF870}" srcOrd="2" destOrd="0" presId="urn:microsoft.com/office/officeart/2018/2/layout/IconVerticalSolidList"/>
    <dgm:cxn modelId="{FA1D27B5-940B-4A27-8D21-6607EDD4D407}" type="presParOf" srcId="{698CC7F0-2480-4D71-9569-82BB089FF870}" destId="{50B8CA67-3757-42D0-9929-998E498D2B7C}" srcOrd="0" destOrd="0" presId="urn:microsoft.com/office/officeart/2018/2/layout/IconVerticalSolidList"/>
    <dgm:cxn modelId="{9646D36B-5E3E-4CF9-BD06-8A2A137CD04F}" type="presParOf" srcId="{698CC7F0-2480-4D71-9569-82BB089FF870}" destId="{6628299C-F5B3-46DC-9195-CF29EA24E6E8}" srcOrd="1" destOrd="0" presId="urn:microsoft.com/office/officeart/2018/2/layout/IconVerticalSolidList"/>
    <dgm:cxn modelId="{838C30E1-14E0-4095-85BD-EFBC479A22C9}" type="presParOf" srcId="{698CC7F0-2480-4D71-9569-82BB089FF870}" destId="{C1BF5F9C-99BA-4166-9CF5-F62AD83EB3CD}" srcOrd="2" destOrd="0" presId="urn:microsoft.com/office/officeart/2018/2/layout/IconVerticalSolidList"/>
    <dgm:cxn modelId="{0AA71F7E-FB56-4AFA-8C26-FF467592FBC4}" type="presParOf" srcId="{698CC7F0-2480-4D71-9569-82BB089FF870}" destId="{12C0A98A-B151-42C1-ACC1-E0A79DCF9F32}" srcOrd="3" destOrd="0" presId="urn:microsoft.com/office/officeart/2018/2/layout/IconVerticalSolidList"/>
    <dgm:cxn modelId="{9B5834E2-270F-46E8-B1B6-28F3418EE35F}" type="presParOf" srcId="{9310056D-9FD9-4AD1-BEB4-2B694476C28A}" destId="{7EE1599C-D6C4-4E83-BBE0-14C79AAFD66D}" srcOrd="3" destOrd="0" presId="urn:microsoft.com/office/officeart/2018/2/layout/IconVerticalSolidList"/>
    <dgm:cxn modelId="{7A2129ED-30F6-4B20-8686-B2404E7058C3}" type="presParOf" srcId="{9310056D-9FD9-4AD1-BEB4-2B694476C28A}" destId="{7D732F25-7004-4DEE-972C-CD72389D47CA}" srcOrd="4" destOrd="0" presId="urn:microsoft.com/office/officeart/2018/2/layout/IconVerticalSolidList"/>
    <dgm:cxn modelId="{22C8DE8B-CB95-42F9-9083-90F8E84721BA}" type="presParOf" srcId="{7D732F25-7004-4DEE-972C-CD72389D47CA}" destId="{9C363B9F-7674-4255-86CC-90D70C67087D}" srcOrd="0" destOrd="0" presId="urn:microsoft.com/office/officeart/2018/2/layout/IconVerticalSolidList"/>
    <dgm:cxn modelId="{3AF88B3D-C315-492F-AB7A-B4B85CFBA6AD}" type="presParOf" srcId="{7D732F25-7004-4DEE-972C-CD72389D47CA}" destId="{10A0ADD7-0E66-479A-95F8-7CB3DE9A7A1B}" srcOrd="1" destOrd="0" presId="urn:microsoft.com/office/officeart/2018/2/layout/IconVerticalSolidList"/>
    <dgm:cxn modelId="{3B6F50C3-5780-4E9B-A32D-198CD48453E1}" type="presParOf" srcId="{7D732F25-7004-4DEE-972C-CD72389D47CA}" destId="{1F2F6499-1379-4817-BCBB-743B74FB0587}" srcOrd="2" destOrd="0" presId="urn:microsoft.com/office/officeart/2018/2/layout/IconVerticalSolidList"/>
    <dgm:cxn modelId="{B54822FC-5391-4F0D-B563-204DF4B43C19}" type="presParOf" srcId="{7D732F25-7004-4DEE-972C-CD72389D47CA}" destId="{65B70719-6853-4AD4-8190-503B508B4100}" srcOrd="3" destOrd="0" presId="urn:microsoft.com/office/officeart/2018/2/layout/IconVerticalSolidList"/>
    <dgm:cxn modelId="{35FA6229-52CA-442A-8E90-927CFD30CD69}" type="presParOf" srcId="{7D732F25-7004-4DEE-972C-CD72389D47CA}" destId="{B751E961-B0F3-483A-BE7C-8140DC9F9F0C}" srcOrd="4" destOrd="0" presId="urn:microsoft.com/office/officeart/2018/2/layout/IconVerticalSolidList"/>
    <dgm:cxn modelId="{390A724A-39E5-4AB4-B03B-FCBB99608601}" type="presParOf" srcId="{9310056D-9FD9-4AD1-BEB4-2B694476C28A}" destId="{524F10AB-FCC9-45BE-9780-B864F2614726}" srcOrd="5" destOrd="0" presId="urn:microsoft.com/office/officeart/2018/2/layout/IconVerticalSolidList"/>
    <dgm:cxn modelId="{BFC7AD3B-4827-43BF-A8CE-61C4342E2426}" type="presParOf" srcId="{9310056D-9FD9-4AD1-BEB4-2B694476C28A}" destId="{AF6483E1-1C8A-4B17-A70F-2CC83F77BD0D}" srcOrd="6" destOrd="0" presId="urn:microsoft.com/office/officeart/2018/2/layout/IconVerticalSolidList"/>
    <dgm:cxn modelId="{70C43105-A43D-4BEA-A30C-CBE00E500C2D}" type="presParOf" srcId="{AF6483E1-1C8A-4B17-A70F-2CC83F77BD0D}" destId="{23ECB2E4-9E18-406C-93D0-AE4AD74C133E}" srcOrd="0" destOrd="0" presId="urn:microsoft.com/office/officeart/2018/2/layout/IconVerticalSolidList"/>
    <dgm:cxn modelId="{BD76A65A-66A6-435A-BAF8-C2A8AC353F62}" type="presParOf" srcId="{AF6483E1-1C8A-4B17-A70F-2CC83F77BD0D}" destId="{84A5B21D-BD04-460B-9452-B2E2C8401B46}" srcOrd="1" destOrd="0" presId="urn:microsoft.com/office/officeart/2018/2/layout/IconVerticalSolidList"/>
    <dgm:cxn modelId="{B0CDE106-FDA7-44D5-A0BC-05FC9A099CB5}" type="presParOf" srcId="{AF6483E1-1C8A-4B17-A70F-2CC83F77BD0D}" destId="{4E682F7C-BA65-4D86-A065-B77A774EFE33}" srcOrd="2" destOrd="0" presId="urn:microsoft.com/office/officeart/2018/2/layout/IconVerticalSolidList"/>
    <dgm:cxn modelId="{13198524-399B-4513-B995-C923F1F528B2}" type="presParOf" srcId="{AF6483E1-1C8A-4B17-A70F-2CC83F77BD0D}" destId="{5E2B991C-C73D-4563-B1AA-64A28E12DA61}" srcOrd="3" destOrd="0" presId="urn:microsoft.com/office/officeart/2018/2/layout/IconVerticalSolidList"/>
    <dgm:cxn modelId="{B901DA70-56AB-4753-B4C5-001C263F5E13}" type="presParOf" srcId="{AF6483E1-1C8A-4B17-A70F-2CC83F77BD0D}" destId="{B4CF6130-8DB1-4123-B042-A6CE15941DF3}" srcOrd="4" destOrd="0" presId="urn:microsoft.com/office/officeart/2018/2/layout/IconVerticalSolidList"/>
    <dgm:cxn modelId="{168AA148-83C5-4676-A3BE-CE6EEDE540B8}" type="presParOf" srcId="{9310056D-9FD9-4AD1-BEB4-2B694476C28A}" destId="{9D9A1A82-9217-4AC6-B39F-73931ED331FD}" srcOrd="7" destOrd="0" presId="urn:microsoft.com/office/officeart/2018/2/layout/IconVerticalSolidList"/>
    <dgm:cxn modelId="{70FEC7A4-8887-48DC-BB06-A8E1A7879BC5}" type="presParOf" srcId="{9310056D-9FD9-4AD1-BEB4-2B694476C28A}" destId="{32A2AB1C-A9C6-4340-A365-283179679A68}" srcOrd="8" destOrd="0" presId="urn:microsoft.com/office/officeart/2018/2/layout/IconVerticalSolidList"/>
    <dgm:cxn modelId="{F40ADDE2-B843-448E-85D4-8195E791F282}" type="presParOf" srcId="{32A2AB1C-A9C6-4340-A365-283179679A68}" destId="{AB603CE1-2177-43F9-B765-F681E00CC4C0}" srcOrd="0" destOrd="0" presId="urn:microsoft.com/office/officeart/2018/2/layout/IconVerticalSolidList"/>
    <dgm:cxn modelId="{58C1EF33-BA98-41E5-990A-907A1A6877B2}" type="presParOf" srcId="{32A2AB1C-A9C6-4340-A365-283179679A68}" destId="{E18FAA5C-BF7B-4355-9A2A-8653DD3D7D70}" srcOrd="1" destOrd="0" presId="urn:microsoft.com/office/officeart/2018/2/layout/IconVerticalSolidList"/>
    <dgm:cxn modelId="{BE76E06A-68C8-4790-A879-2888CF9971FF}" type="presParOf" srcId="{32A2AB1C-A9C6-4340-A365-283179679A68}" destId="{BF790A51-578B-463F-A3F3-DDE618C3F54A}" srcOrd="2" destOrd="0" presId="urn:microsoft.com/office/officeart/2018/2/layout/IconVerticalSolidList"/>
    <dgm:cxn modelId="{999C695F-2F6F-45A1-BEF3-2FE9E62EC8EA}" type="presParOf" srcId="{32A2AB1C-A9C6-4340-A365-283179679A68}" destId="{B435CE4C-6321-4F29-8D39-E4DD998FF2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45283-1099-471A-8BCF-8D66C326505E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1BEE8-A178-480B-B58B-970F19280E7D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EE513-C991-404C-80FD-E01448EEE4C6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Project driving motivation</a:t>
          </a:r>
        </a:p>
      </dsp:txBody>
      <dsp:txXfrm>
        <a:off x="100682" y="2684598"/>
        <a:ext cx="2370489" cy="720000"/>
      </dsp:txXfrm>
    </dsp:sp>
    <dsp:sp modelId="{0680ED14-5459-4673-B507-9E16DB4011FB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4D3CF-FA46-4785-B37E-23B403F3A9E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B7B8A-B6B2-4764-A554-F7652AFB9C4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Visualizations/Insights</a:t>
          </a:r>
        </a:p>
      </dsp:txBody>
      <dsp:txXfrm>
        <a:off x="2886007" y="2684598"/>
        <a:ext cx="2370489" cy="720000"/>
      </dsp:txXfrm>
    </dsp:sp>
    <dsp:sp modelId="{60E87B54-09A8-4A94-B809-A6473AADA936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A8622-04E3-4698-B9F3-EC48325ABBB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1A318-1DFB-4409-A70D-7E02321A800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Team Recommendations</a:t>
          </a:r>
        </a:p>
      </dsp:txBody>
      <dsp:txXfrm>
        <a:off x="5671332" y="2684598"/>
        <a:ext cx="2370489" cy="720000"/>
      </dsp:txXfrm>
    </dsp:sp>
    <dsp:sp modelId="{E1B77EAA-94BB-487C-B304-63DD7D7B393F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77B0D-DEB4-4DF4-8C98-7D16418AC62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6DA03-6635-447F-8B94-D8C349D2FC4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Questions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9C1CB-1D18-41AB-A338-F69C6F5A22AF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5DA83-1176-4F16-B21D-598AF98614D9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AFF2C-B25C-4ADA-93B1-90C81B28D8FA}">
      <dsp:nvSpPr>
        <dsp:cNvPr id="0" name=""/>
        <dsp:cNvSpPr/>
      </dsp:nvSpPr>
      <dsp:spPr>
        <a:xfrm>
          <a:off x="1094903" y="4450"/>
          <a:ext cx="275280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Reach out regionally to customer base</a:t>
          </a:r>
        </a:p>
      </dsp:txBody>
      <dsp:txXfrm>
        <a:off x="1094903" y="4450"/>
        <a:ext cx="2752801" cy="947968"/>
      </dsp:txXfrm>
    </dsp:sp>
    <dsp:sp modelId="{A38C195C-48B6-4539-B2E9-B388CD998751}">
      <dsp:nvSpPr>
        <dsp:cNvPr id="0" name=""/>
        <dsp:cNvSpPr/>
      </dsp:nvSpPr>
      <dsp:spPr>
        <a:xfrm>
          <a:off x="3847704" y="4450"/>
          <a:ext cx="226963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Disseminate data-driven findings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 trust and reputation for airline company</a:t>
          </a:r>
        </a:p>
      </dsp:txBody>
      <dsp:txXfrm>
        <a:off x="3847704" y="4450"/>
        <a:ext cx="2269631" cy="947968"/>
      </dsp:txXfrm>
    </dsp:sp>
    <dsp:sp modelId="{50B8CA67-3757-42D0-9929-998E498D2B7C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8299C-F5B3-46DC-9195-CF29EA24E6E8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0A98A-B151-42C1-ACC1-E0A79DCF9F32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Reallocate funds for marketing campaign efforts</a:t>
          </a:r>
        </a:p>
      </dsp:txBody>
      <dsp:txXfrm>
        <a:off x="1094903" y="1189411"/>
        <a:ext cx="5022432" cy="947968"/>
      </dsp:txXfrm>
    </dsp:sp>
    <dsp:sp modelId="{9C363B9F-7674-4255-86CC-90D70C67087D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0ADD7-0E66-479A-95F8-7CB3DE9A7A1B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70719-6853-4AD4-8190-503B508B4100}">
      <dsp:nvSpPr>
        <dsp:cNvPr id="0" name=""/>
        <dsp:cNvSpPr/>
      </dsp:nvSpPr>
      <dsp:spPr>
        <a:xfrm>
          <a:off x="1094903" y="2374371"/>
          <a:ext cx="275280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Blog post:</a:t>
          </a:r>
        </a:p>
      </dsp:txBody>
      <dsp:txXfrm>
        <a:off x="1094903" y="2374371"/>
        <a:ext cx="2752801" cy="947968"/>
      </dsp:txXfrm>
    </dsp:sp>
    <dsp:sp modelId="{B751E961-B0F3-483A-BE7C-8140DC9F9F0C}">
      <dsp:nvSpPr>
        <dsp:cNvPr id="0" name=""/>
        <dsp:cNvSpPr/>
      </dsp:nvSpPr>
      <dsp:spPr>
        <a:xfrm>
          <a:off x="3847704" y="2374371"/>
          <a:ext cx="226963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Contract blog authors to report facts regarding airline travel</a:t>
          </a:r>
        </a:p>
      </dsp:txBody>
      <dsp:txXfrm>
        <a:off x="3847704" y="2374371"/>
        <a:ext cx="2269631" cy="947968"/>
      </dsp:txXfrm>
    </dsp:sp>
    <dsp:sp modelId="{23ECB2E4-9E18-406C-93D0-AE4AD74C133E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5B21D-BD04-460B-9452-B2E2C8401B46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B991C-C73D-4563-B1AA-64A28E12DA61}">
      <dsp:nvSpPr>
        <dsp:cNvPr id="0" name=""/>
        <dsp:cNvSpPr/>
      </dsp:nvSpPr>
      <dsp:spPr>
        <a:xfrm>
          <a:off x="1094903" y="3559332"/>
          <a:ext cx="275280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Infographic:</a:t>
          </a:r>
        </a:p>
      </dsp:txBody>
      <dsp:txXfrm>
        <a:off x="1094903" y="3559332"/>
        <a:ext cx="2752801" cy="947968"/>
      </dsp:txXfrm>
    </dsp:sp>
    <dsp:sp modelId="{B4CF6130-8DB1-4123-B042-A6CE15941DF3}">
      <dsp:nvSpPr>
        <dsp:cNvPr id="0" name=""/>
        <dsp:cNvSpPr/>
      </dsp:nvSpPr>
      <dsp:spPr>
        <a:xfrm>
          <a:off x="3847704" y="3559332"/>
          <a:ext cx="226963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Consolidate visuals for easier sharing to customers</a:t>
          </a:r>
        </a:p>
      </dsp:txBody>
      <dsp:txXfrm>
        <a:off x="3847704" y="3559332"/>
        <a:ext cx="2269631" cy="947968"/>
      </dsp:txXfrm>
    </dsp:sp>
    <dsp:sp modelId="{AB603CE1-2177-43F9-B765-F681E00CC4C0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FAA5C-BF7B-4355-9A2A-8653DD3D7D70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5CE4C-6321-4F29-8D39-E4DD998FF214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Video Presentation</a:t>
          </a:r>
        </a:p>
      </dsp:txBody>
      <dsp:txXfrm>
        <a:off x="1094903" y="4744292"/>
        <a:ext cx="5022432" cy="9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2C3AD145-5D4B-1645-E63B-A5D9D392C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09" r="-2" b="111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Airline Travel Safety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cs typeface="Calibri"/>
              </a:rPr>
              <a:t>Taylor Imhof</a:t>
            </a:r>
          </a:p>
          <a:p>
            <a:r>
              <a:rPr lang="en-US" sz="1700">
                <a:solidFill>
                  <a:srgbClr val="FFFFFF"/>
                </a:solidFill>
                <a:cs typeface="Calibri"/>
              </a:rPr>
              <a:t>Bellevue University | DSC 640</a:t>
            </a:r>
          </a:p>
          <a:p>
            <a:r>
              <a:rPr lang="en-US" sz="1700">
                <a:solidFill>
                  <a:srgbClr val="FFFFFF"/>
                </a:solidFill>
                <a:cs typeface="Calibri"/>
              </a:rPr>
              <a:t>8/02/2022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3D black question marks with one yellow question mark">
            <a:extLst>
              <a:ext uri="{FF2B5EF4-FFF2-40B4-BE49-F238E27FC236}">
                <a16:creationId xmlns:a16="http://schemas.microsoft.com/office/drawing/2014/main" id="{4A6AFCD7-B45D-864F-D89B-76B654E96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7" t="9091" r="8944" b="-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1FB1-FFD7-898B-827C-7CBCD7D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Questions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6F9F2-5BA2-383F-42FF-C03F272B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Overview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7B16D7F-0094-8555-7F37-75D73DEB0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7957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51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Plane in red circle">
            <a:extLst>
              <a:ext uri="{FF2B5EF4-FFF2-40B4-BE49-F238E27FC236}">
                <a16:creationId xmlns:a16="http://schemas.microsoft.com/office/drawing/2014/main" id="{56EAE5E8-A3EE-8D50-8738-33AE0156B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09" r="-2" b="1115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F4948-C504-C7B7-C2D2-1B18AE8C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Driving Motivation</a:t>
            </a:r>
            <a:endParaRPr lang="en-US" sz="500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22B9-5549-856A-9C19-A209CA0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cs typeface="Calibri"/>
              </a:rPr>
              <a:t>Media: "No longer safe to travel by air"</a:t>
            </a:r>
          </a:p>
          <a:p>
            <a:pPr lvl="1"/>
            <a:r>
              <a:rPr lang="en-US" sz="1400">
                <a:cs typeface="Calibri"/>
              </a:rPr>
              <a:t>Not citing their sources</a:t>
            </a:r>
          </a:p>
          <a:p>
            <a:pPr lvl="1"/>
            <a:r>
              <a:rPr lang="en-US" sz="1400">
                <a:cs typeface="Calibri"/>
              </a:rPr>
              <a:t>Based on facts?</a:t>
            </a:r>
          </a:p>
          <a:p>
            <a:pPr lvl="1"/>
            <a:r>
              <a:rPr lang="en-US" sz="1400">
                <a:cs typeface="Calibri"/>
              </a:rPr>
              <a:t>Claim more dangerous than </a:t>
            </a:r>
            <a:r>
              <a:rPr lang="en-US" sz="1400" i="1" u="sng">
                <a:cs typeface="Calibri"/>
              </a:rPr>
              <a:t>driving</a:t>
            </a:r>
          </a:p>
          <a:p>
            <a:pPr lvl="1"/>
            <a:endParaRPr lang="en-US" sz="1400" i="1" u="sng">
              <a:cs typeface="Calibri"/>
            </a:endParaRPr>
          </a:p>
          <a:p>
            <a:r>
              <a:rPr lang="en-US" sz="1400">
                <a:cs typeface="Calibri"/>
              </a:rPr>
              <a:t>Revitalize public trust in airline safety protocols</a:t>
            </a:r>
          </a:p>
          <a:p>
            <a:r>
              <a:rPr lang="en-US" sz="1400">
                <a:cs typeface="Calibri"/>
              </a:rPr>
              <a:t>Educate via fact-based, data-driven visualizations</a:t>
            </a:r>
          </a:p>
          <a:p>
            <a:r>
              <a:rPr lang="en-US" sz="1400">
                <a:cs typeface="Calibri"/>
              </a:rPr>
              <a:t>Encourage public engagement/discourse</a:t>
            </a:r>
          </a:p>
          <a:p>
            <a:pPr lvl="1"/>
            <a:r>
              <a:rPr lang="en-US" sz="1400">
                <a:cs typeface="Calibri"/>
              </a:rPr>
              <a:t>PSAs: Blog posts, infographics, video presentation</a:t>
            </a:r>
          </a:p>
          <a:p>
            <a:pPr lvl="1"/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20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14A64-E97D-76D1-DDAA-8D355745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Visualizations/Insights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C9CF-49A7-7CFD-FEE9-3FBC3C15E247}"/>
              </a:ext>
            </a:extLst>
          </p:cNvPr>
          <p:cNvSpPr txBox="1"/>
          <p:nvPr/>
        </p:nvSpPr>
        <p:spPr>
          <a:xfrm>
            <a:off x="448056" y="2512611"/>
            <a:ext cx="4832803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Total crashes across last ~ 100 years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1919-2022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Trend line slight downwards tilt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Spikes near 1940 and 1970 look "scary"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Explainable in context: WW2 and Russian Aeroflot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Much steeper past 2000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Indicates flight travel increasing in overall safety</a:t>
            </a:r>
          </a:p>
        </p:txBody>
      </p:sp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0F5B22E-0815-9E59-6BFB-F835BFCA9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577" y="18256"/>
            <a:ext cx="6031980" cy="3279567"/>
          </a:xfr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9B041B6-1144-D3B1-812A-9E61C69B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57" y="3319655"/>
            <a:ext cx="5909872" cy="26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7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93CBE86A-1B55-4754-C26A-702F2550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0" y="1608918"/>
            <a:ext cx="5460167" cy="2309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CAE2A-1BE4-185D-1AEA-50973536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Visualizations/Insights</a:t>
            </a:r>
          </a:p>
        </p:txBody>
      </p:sp>
      <p:pic>
        <p:nvPicPr>
          <p:cNvPr id="5" name="Picture 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105E6C19-3A27-79E2-DFDE-D399B210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4190498"/>
            <a:ext cx="5516380" cy="230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C4295-91D6-F1AA-D0F2-B43EAA847478}"/>
              </a:ext>
            </a:extLst>
          </p:cNvPr>
          <p:cNvSpPr txBox="1"/>
          <p:nvPr/>
        </p:nvSpPr>
        <p:spPr>
          <a:xfrm>
            <a:off x="6526967" y="1386589"/>
            <a:ext cx="585225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Aircraft accidents versus fatalities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With seat-kilometers per week additional weight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Bubbles outside general clustering indicates there are </a:t>
            </a:r>
            <a:r>
              <a:rPr lang="en-US" u="sng" dirty="0">
                <a:ea typeface="Calibri" panose="020F0502020204030204"/>
                <a:cs typeface="Calibri" panose="020F0502020204030204"/>
              </a:rPr>
              <a:t>outliers </a:t>
            </a:r>
            <a:r>
              <a:rPr lang="en-US" dirty="0">
                <a:ea typeface="Calibri" panose="020F0502020204030204"/>
                <a:cs typeface="Calibri" panose="020F0502020204030204"/>
              </a:rPr>
              <a:t>skewing total results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e.g., blue bubble in far-right of 85'-99' time frame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Russian Aeroflot series of incidents</a:t>
            </a:r>
          </a:p>
          <a:p>
            <a:pPr marL="742950" lvl="1" indent="-285750">
              <a:buFont typeface="Arial,Sans-Serif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Bubbles more spread out and lower in y-axis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Indicates while there are still several incidents, there are much less fatalities overall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78ADD5-FFA1-AF29-1045-76724C01CD9C}"/>
              </a:ext>
            </a:extLst>
          </p:cNvPr>
          <p:cNvCxnSpPr/>
          <p:nvPr/>
        </p:nvCxnSpPr>
        <p:spPr>
          <a:xfrm flipH="1">
            <a:off x="5771681" y="3055623"/>
            <a:ext cx="1109747" cy="27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8A7E1-E43E-8B91-01C1-4C23464440E8}"/>
              </a:ext>
            </a:extLst>
          </p:cNvPr>
          <p:cNvCxnSpPr>
            <a:cxnSpLocks/>
          </p:cNvCxnSpPr>
          <p:nvPr/>
        </p:nvCxnSpPr>
        <p:spPr>
          <a:xfrm flipH="1">
            <a:off x="5914863" y="3064707"/>
            <a:ext cx="975175" cy="290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D49A32-B08D-306C-8993-71D12DA4CC65}"/>
              </a:ext>
            </a:extLst>
          </p:cNvPr>
          <p:cNvCxnSpPr>
            <a:cxnSpLocks/>
          </p:cNvCxnSpPr>
          <p:nvPr/>
        </p:nvCxnSpPr>
        <p:spPr>
          <a:xfrm flipH="1">
            <a:off x="3992547" y="3052216"/>
            <a:ext cx="2914337" cy="282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4761B-3944-00F6-4770-0769E64BFCB8}"/>
              </a:ext>
            </a:extLst>
          </p:cNvPr>
          <p:cNvCxnSpPr>
            <a:cxnSpLocks/>
          </p:cNvCxnSpPr>
          <p:nvPr/>
        </p:nvCxnSpPr>
        <p:spPr>
          <a:xfrm flipH="1">
            <a:off x="4597452" y="3050796"/>
            <a:ext cx="2291641" cy="22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4D8C2-8BB2-9362-5F45-C39A286D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>
                <a:ea typeface="Calibri Light"/>
                <a:cs typeface="Calibri Light"/>
              </a:rPr>
              <a:t>Visualizations/Insights</a:t>
            </a:r>
            <a:endParaRPr lang="en-US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7AD4-280F-FF00-A0A5-749C8E9F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Calibri"/>
                <a:cs typeface="Calibri"/>
              </a:rPr>
              <a:t>Data in tabular format</a:t>
            </a:r>
          </a:p>
          <a:p>
            <a:pPr lvl="1"/>
            <a:r>
              <a:rPr lang="en-US" sz="1800">
                <a:ea typeface="Calibri"/>
                <a:cs typeface="Calibri"/>
              </a:rPr>
              <a:t>Little harder to draw insights from</a:t>
            </a:r>
          </a:p>
          <a:p>
            <a:pPr lvl="1"/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Total incidents and fatalities down significantly</a:t>
            </a:r>
          </a:p>
          <a:p>
            <a:pPr lvl="1"/>
            <a:r>
              <a:rPr lang="en-US" sz="1800">
                <a:ea typeface="Calibri"/>
                <a:cs typeface="Calibri"/>
              </a:rPr>
              <a:t>402   -&gt; 231   (incidents)</a:t>
            </a:r>
          </a:p>
          <a:p>
            <a:pPr lvl="1"/>
            <a:r>
              <a:rPr lang="en-US" sz="1800">
                <a:ea typeface="Calibri"/>
                <a:cs typeface="Calibri"/>
              </a:rPr>
              <a:t>6295 -&gt; 3109 (fatalities)</a:t>
            </a:r>
          </a:p>
          <a:p>
            <a:r>
              <a:rPr lang="en-US" sz="1800">
                <a:ea typeface="Calibri"/>
                <a:cs typeface="Calibri"/>
              </a:rPr>
              <a:t>Can't single out any one airline that is more "dangerous" than others</a:t>
            </a:r>
          </a:p>
          <a:p>
            <a:r>
              <a:rPr lang="en-US" sz="1800">
                <a:ea typeface="Calibri"/>
                <a:cs typeface="Calibri"/>
              </a:rPr>
              <a:t>Malasia and Kenya outliers</a:t>
            </a:r>
          </a:p>
          <a:p>
            <a:pPr lvl="1"/>
            <a:r>
              <a:rPr lang="en-US" sz="1800">
                <a:ea typeface="Calibri"/>
                <a:cs typeface="Calibri"/>
              </a:rPr>
              <a:t>Few incidents but large fatality figures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B7AE3C6-E566-5186-9CAC-FAAF7503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719" y="3727993"/>
            <a:ext cx="2628099" cy="2743200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649DA69-0FCD-02B3-A02B-6B93606B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032" y="687049"/>
            <a:ext cx="26334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8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DC53F-1D79-032C-CB9E-9D471855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>
                <a:ea typeface="Calibri Light"/>
                <a:cs typeface="Calibri Light"/>
              </a:rPr>
              <a:t>Visualization/Insights</a:t>
            </a:r>
            <a:endParaRPr lang="en-US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3E6E-F79D-AA50-9D52-FCF5E44D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Calibri"/>
                <a:cs typeface="Calibri"/>
              </a:rPr>
              <a:t>Comparison with car travel</a:t>
            </a:r>
          </a:p>
          <a:p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Even accounting for both 85-99 and 00' onward:</a:t>
            </a:r>
          </a:p>
          <a:p>
            <a:pPr lvl="1"/>
            <a:r>
              <a:rPr lang="en-US" sz="1800">
                <a:ea typeface="Calibri"/>
                <a:cs typeface="Calibri"/>
              </a:rPr>
              <a:t>Cannot compare with total car fatalities across same timeframe</a:t>
            </a:r>
          </a:p>
          <a:p>
            <a:pPr lvl="1"/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Crash incidents over accidents</a:t>
            </a:r>
          </a:p>
          <a:p>
            <a:pPr lvl="1"/>
            <a:r>
              <a:rPr lang="en-US" sz="1800">
                <a:ea typeface="Calibri"/>
                <a:cs typeface="Calibri"/>
              </a:rPr>
              <a:t>Remained relatively constant (high)</a:t>
            </a:r>
          </a:p>
          <a:p>
            <a:pPr lvl="1"/>
            <a:r>
              <a:rPr lang="en-US" sz="1800">
                <a:ea typeface="Calibri"/>
                <a:cs typeface="Calibri"/>
              </a:rPr>
              <a:t>Even seems to be increasing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CFE0037A-D530-35E1-5FB7-B7FB18DE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76" y="517600"/>
            <a:ext cx="4942703" cy="2743200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7A4A4E4-326F-34B0-C649-CA9C6DBF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76" y="3429000"/>
            <a:ext cx="4942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4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7DB1-B16C-0E32-300F-5C3A125B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Visualizations/Insights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0AF1F-BABD-E5BE-D2E0-2CD06496E29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Bar chart car crashes versus airlines accidents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Ludicrous for media to make assertion driving is safer than flying by plane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Many variables to consider: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Less skilled drivers vs. trained pilots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More daily drivers vs. flyers, etc.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8D0AC27-C4E4-4689-1FDA-10DF4DC3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184" y="1567087"/>
            <a:ext cx="6922008" cy="38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953BB-D134-985D-681D-3723FAC7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3500">
                <a:cs typeface="Calibri Light"/>
              </a:rPr>
              <a:t>Team Recommendations</a:t>
            </a:r>
            <a:endParaRPr lang="en-US" sz="35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3E5C963-8567-8E3A-9574-6500ED928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63324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Airline Travel Safety Executive Summary</vt:lpstr>
      <vt:lpstr>Overview</vt:lpstr>
      <vt:lpstr>Driving Motivation</vt:lpstr>
      <vt:lpstr>Visualizations/Insights</vt:lpstr>
      <vt:lpstr>Visualizations/Insights</vt:lpstr>
      <vt:lpstr>Visualizations/Insights</vt:lpstr>
      <vt:lpstr>Visualization/Insights</vt:lpstr>
      <vt:lpstr>Visualizations/Insights</vt:lpstr>
      <vt:lpstr>Team 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324</cp:revision>
  <dcterms:created xsi:type="dcterms:W3CDTF">2022-08-12T22:11:58Z</dcterms:created>
  <dcterms:modified xsi:type="dcterms:W3CDTF">2022-08-13T20:12:49Z</dcterms:modified>
</cp:coreProperties>
</file>