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7539C-BDD5-4542-A846-2F956DFDB40B}" v="762" dt="2022-08-13T22:54:08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14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9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8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7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1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3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4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5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0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6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health/lots-of-americans-have-a-fear-of-flying-there-are-way-to-overcome-the-anxiety-disorder/2019/10/11/d4746d84-d338-11e9-86ac-0f250cc91758_sto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ew from top of a car speeding along a bridge">
            <a:extLst>
              <a:ext uri="{FF2B5EF4-FFF2-40B4-BE49-F238E27FC236}">
                <a16:creationId xmlns:a16="http://schemas.microsoft.com/office/drawing/2014/main" id="{1488D332-32C7-F953-1390-CE8400CF1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5" r="4" b="4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Drive or Fly: Which Is The Safer Option?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>
                <a:cs typeface="Calibri"/>
              </a:rPr>
              <a:t>Presented by: Taylor Imhof</a:t>
            </a:r>
          </a:p>
          <a:p>
            <a:pPr>
              <a:lnSpc>
                <a:spcPct val="100000"/>
              </a:lnSpc>
            </a:pPr>
            <a:r>
              <a:rPr lang="en-US" sz="1700">
                <a:cs typeface="Calibri"/>
              </a:rPr>
              <a:t>Bellevue University | DSC 640</a:t>
            </a:r>
          </a:p>
          <a:p>
            <a:pPr>
              <a:lnSpc>
                <a:spcPct val="100000"/>
              </a:lnSpc>
            </a:pPr>
            <a:r>
              <a:rPr lang="en-US" sz="1700">
                <a:cs typeface="Calibri"/>
              </a:rPr>
              <a:t>8/10/2022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9EC4-026C-1DFC-C973-6C431B20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Media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484B-2E3B-6FA0-2EA4-0A31031F7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946" y="2478024"/>
            <a:ext cx="5646095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Tragedy at Bellevue Airport</a:t>
            </a:r>
          </a:p>
          <a:p>
            <a:pPr lvl="1"/>
            <a:r>
              <a:rPr lang="en-US" dirty="0"/>
              <a:t>50 souls claimed due to equipment failure (not mentioned in reports)</a:t>
            </a:r>
          </a:p>
          <a:p>
            <a:r>
              <a:rPr lang="en-US" dirty="0"/>
              <a:t>Using natural emotions to push anti-air agenda</a:t>
            </a:r>
          </a:p>
          <a:p>
            <a:pPr lvl="1"/>
            <a:r>
              <a:rPr lang="en-US" dirty="0"/>
              <a:t>Lobbied by big "Ford" corporations</a:t>
            </a:r>
          </a:p>
          <a:p>
            <a:pPr indent="0"/>
            <a:r>
              <a:rPr lang="en-US" dirty="0"/>
              <a:t> Claim driving is now safer than flying</a:t>
            </a:r>
            <a:endParaRPr lang="en-US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036C4915-EF0D-0067-AC61-01545E1FEBF6}"/>
              </a:ext>
            </a:extLst>
          </p:cNvPr>
          <p:cNvSpPr/>
          <p:nvPr/>
        </p:nvSpPr>
        <p:spPr>
          <a:xfrm>
            <a:off x="7443865" y="2403422"/>
            <a:ext cx="3672588" cy="30792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About </a:t>
            </a:r>
            <a:r>
              <a:rPr lang="en-US" b="1" i="1" u="sng" dirty="0"/>
              <a:t>40%</a:t>
            </a:r>
            <a:r>
              <a:rPr lang="en-US" dirty="0"/>
              <a:t> experience flight anxiety (Schaaff, 2019)</a:t>
            </a:r>
          </a:p>
        </p:txBody>
      </p:sp>
    </p:spTree>
    <p:extLst>
      <p:ext uri="{BB962C8B-B14F-4D97-AF65-F5344CB8AC3E}">
        <p14:creationId xmlns:p14="http://schemas.microsoft.com/office/powerpoint/2010/main" val="7267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7C3A-CBD4-5C97-B5F5-9C902870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Accidents Over Last 100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6B03-99E3-45D3-2FCC-8F47424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659243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Incidents on steady decline</a:t>
            </a:r>
          </a:p>
          <a:p>
            <a:pPr lvl="1"/>
            <a:r>
              <a:rPr lang="en-US" dirty="0"/>
              <a:t>Airline travel much safer since end of WW2 </a:t>
            </a:r>
          </a:p>
          <a:p>
            <a:endParaRPr lang="en-US" dirty="0"/>
          </a:p>
          <a:p>
            <a:r>
              <a:rPr lang="en-US" dirty="0"/>
              <a:t>Sharper decline in recent years</a:t>
            </a:r>
          </a:p>
          <a:p>
            <a:pPr lvl="1"/>
            <a:r>
              <a:rPr lang="en-US" dirty="0"/>
              <a:t>Better technology and safeguard measured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C7DC2FE-B326-524E-BB62-2414D34AD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155" y="2237066"/>
            <a:ext cx="4654445" cy="1921670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959F0C6-8BC0-C7F5-6E15-697918FFA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893" y="4199504"/>
            <a:ext cx="4654445" cy="25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6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E2EB-1BD5-7B16-5D51-4FD0619C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Incidents In The Past Vs.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99EB-9B2C-0C29-E63B-744EF70D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221374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Incidents down nearly half in recent years compared with 80s/90s</a:t>
            </a:r>
          </a:p>
          <a:p>
            <a:endParaRPr lang="en-US" dirty="0"/>
          </a:p>
          <a:p>
            <a:r>
              <a:rPr lang="en-US" dirty="0"/>
              <a:t>If trends continues:</a:t>
            </a:r>
          </a:p>
          <a:p>
            <a:pPr lvl="1"/>
            <a:r>
              <a:rPr lang="en-US" dirty="0"/>
              <a:t>Fewer incidents as tech increases</a:t>
            </a:r>
          </a:p>
          <a:p>
            <a:pPr lvl="1"/>
            <a:r>
              <a:rPr lang="en-US" dirty="0"/>
              <a:t>Even increasing number of fliers/flights per year</a:t>
            </a:r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80D81ECC-2B9C-B772-F920-EDD6F3FA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892" y="2480233"/>
            <a:ext cx="5410200" cy="329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9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B7F6-C7F4-E225-A375-9D9B3CAD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Vs. Flying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B30A2-3195-0109-6569-41580DACA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809145" cy="36941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Ratio of car crashes to flight crashes relatively constant</a:t>
            </a:r>
          </a:p>
          <a:p>
            <a:pPr lvl="1"/>
            <a:r>
              <a:rPr lang="en-US" dirty="0"/>
              <a:t>Trending higher in recent years</a:t>
            </a:r>
          </a:p>
          <a:p>
            <a:r>
              <a:rPr lang="en-US" dirty="0"/>
              <a:t>If driving safer:</a:t>
            </a:r>
          </a:p>
          <a:p>
            <a:pPr lvl="1"/>
            <a:r>
              <a:rPr lang="en-US" dirty="0"/>
              <a:t>Bars would be getting smaller or negative</a:t>
            </a:r>
          </a:p>
          <a:p>
            <a:r>
              <a:rPr lang="en-US" dirty="0"/>
              <a:t>Flight deaths makes up barely 1% of total when driving deaths accounted for</a:t>
            </a: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204F3683-7D0C-DE2D-E203-6C339296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335" y="4324757"/>
            <a:ext cx="3299085" cy="2343271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44EE9EA-4D93-08DE-CBEF-4AF3FA966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270" y="2176777"/>
            <a:ext cx="4098560" cy="213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7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13EB-18B3-3A34-CD3D-BB854609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635B-43A1-53D7-9095-B051E634A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39" y="2203204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14400" indent="-457200">
              <a:buNone/>
            </a:pPr>
            <a:r>
              <a:rPr lang="en-US" sz="1800" dirty="0"/>
              <a:t>Schaaf, S. V. (2019, October 12). Lots of Americans have a fear of flying. There are ways to overcome the anxiety disorder. </a:t>
            </a:r>
            <a:r>
              <a:rPr lang="en-US" sz="1800" i="1" dirty="0"/>
              <a:t>The Washington Post</a:t>
            </a:r>
            <a:r>
              <a:rPr lang="en-US" sz="1800" dirty="0"/>
              <a:t>. Retrieved from </a:t>
            </a:r>
            <a:r>
              <a:rPr lang="en-US" sz="1800" dirty="0">
                <a:ea typeface="+mn-lt"/>
                <a:cs typeface="+mn-lt"/>
                <a:hlinkClick r:id="rId2"/>
              </a:rPr>
              <a:t>https://www.washingtonpost.com/health/lots-of-americans-have-a-fear-of-flying-there-are-way-to-overcome-the-anxiety-disorder/2019/10/11/d4746d84-d338-11e9-86ac-0f250cc91758_story.html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293550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42C"/>
      </a:dk2>
      <a:lt2>
        <a:srgbClr val="E2E6E8"/>
      </a:lt2>
      <a:accent1>
        <a:srgbClr val="BA927F"/>
      </a:accent1>
      <a:accent2>
        <a:srgbClr val="C6969B"/>
      </a:accent2>
      <a:accent3>
        <a:srgbClr val="AEA383"/>
      </a:accent3>
      <a:accent4>
        <a:srgbClr val="76ACA4"/>
      </a:accent4>
      <a:accent5>
        <a:srgbClr val="7CA8B8"/>
      </a:accent5>
      <a:accent6>
        <a:srgbClr val="7F91BA"/>
      </a:accent6>
      <a:hlink>
        <a:srgbClr val="5E899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AccentBoxVTI</vt:lpstr>
      <vt:lpstr>Drive or Fly: Which Is The Safer Option?</vt:lpstr>
      <vt:lpstr>Recent Media Coverage</vt:lpstr>
      <vt:lpstr>Aircraft Accidents Over Last 100 Years</vt:lpstr>
      <vt:lpstr>Incidents In The Past Vs. Now</vt:lpstr>
      <vt:lpstr>Driving Vs. Flying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132</cp:revision>
  <dcterms:created xsi:type="dcterms:W3CDTF">2022-08-13T22:15:14Z</dcterms:created>
  <dcterms:modified xsi:type="dcterms:W3CDTF">2022-08-13T23:21:09Z</dcterms:modified>
</cp:coreProperties>
</file>