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https://github.com/MrKintu/BuzzHire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png"/><Relationship Id="rId5" Type="http://schemas.openxmlformats.org/officeDocument/2006/relationships/hyperlink" Target="https://github.com/MrKintu/BuzzHire" TargetMode="External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8863-A99B-4CBE-9B5D-1FD60CB80D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B5E32E2-1C9E-4A34-AC6C-51FCFDE4106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>
              <a:solidFill>
                <a:schemeClr val="tx1"/>
              </a:solidFill>
            </a:rPr>
            <a:t>Find new staff with the power of Artificial Intelligence!</a:t>
          </a:r>
          <a:endParaRPr lang="en-US" sz="2800" b="1" dirty="0">
            <a:solidFill>
              <a:schemeClr val="tx1"/>
            </a:solidFill>
          </a:endParaRPr>
        </a:p>
      </dgm:t>
    </dgm:pt>
    <dgm:pt modelId="{8478202C-0251-4929-A6BB-A61173DE5DDE}" type="parTrans" cxnId="{B2120183-8570-4962-9123-3327DBBFD3BC}">
      <dgm:prSet/>
      <dgm:spPr/>
      <dgm:t>
        <a:bodyPr/>
        <a:lstStyle/>
        <a:p>
          <a:endParaRPr lang="en-US"/>
        </a:p>
      </dgm:t>
    </dgm:pt>
    <dgm:pt modelId="{0F65FE58-C37E-4CCA-B302-71FDCBEA40E3}" type="sibTrans" cxnId="{B2120183-8570-4962-9123-3327DBBFD3BC}">
      <dgm:prSet/>
      <dgm:spPr/>
      <dgm:t>
        <a:bodyPr/>
        <a:lstStyle/>
        <a:p>
          <a:endParaRPr lang="en-US"/>
        </a:p>
      </dgm:t>
    </dgm:pt>
    <dgm:pt modelId="{BBB62F6F-3304-4753-AD1A-F38029BBFF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b="1" dirty="0">
              <a:solidFill>
                <a:schemeClr val="tx1"/>
              </a:solidFill>
            </a:rPr>
            <a:t>BuzzHire is an AI-powered Hiring Portal that uses Machine Learning to read applicant resumes, perform an applicant Myers-Briggs Personality Indicator test and match applicants to roles according to the skills being sought by the recruiter.</a:t>
          </a:r>
        </a:p>
      </dgm:t>
    </dgm:pt>
    <dgm:pt modelId="{240C6F66-D232-4BA1-A07F-4150BD9461CD}" type="parTrans" cxnId="{4657ECFF-CE5E-4F49-B323-C4D11B04DAC9}">
      <dgm:prSet/>
      <dgm:spPr/>
      <dgm:t>
        <a:bodyPr/>
        <a:lstStyle/>
        <a:p>
          <a:endParaRPr lang="en-US"/>
        </a:p>
      </dgm:t>
    </dgm:pt>
    <dgm:pt modelId="{60179D2B-1130-466F-AE46-946E95DDFF39}" type="sibTrans" cxnId="{4657ECFF-CE5E-4F49-B323-C4D11B04DAC9}">
      <dgm:prSet/>
      <dgm:spPr/>
      <dgm:t>
        <a:bodyPr/>
        <a:lstStyle/>
        <a:p>
          <a:endParaRPr lang="en-US"/>
        </a:p>
      </dgm:t>
    </dgm:pt>
    <dgm:pt modelId="{EC790C7A-73FD-4A32-8000-74A03A3A874E}" type="pres">
      <dgm:prSet presAssocID="{CD4F8863-A99B-4CBE-9B5D-1FD60CB80DC1}" presName="root" presStyleCnt="0">
        <dgm:presLayoutVars>
          <dgm:dir/>
          <dgm:resizeHandles val="exact"/>
        </dgm:presLayoutVars>
      </dgm:prSet>
      <dgm:spPr/>
    </dgm:pt>
    <dgm:pt modelId="{30279B37-5134-4A4C-BC32-2C99CCA5C24F}" type="pres">
      <dgm:prSet presAssocID="{FB5E32E2-1C9E-4A34-AC6C-51FCFDE4106B}" presName="compNode" presStyleCnt="0"/>
      <dgm:spPr/>
    </dgm:pt>
    <dgm:pt modelId="{36131BB6-8B33-4155-9E90-EEC6522BF173}" type="pres">
      <dgm:prSet presAssocID="{FB5E32E2-1C9E-4A34-AC6C-51FCFDE4106B}" presName="iconRect" presStyleLbl="node1" presStyleIdx="0" presStyleCnt="2" custLinFactNeighborX="-894" custLinFactNeighborY="-339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D3A02A3-E217-4941-81B6-10825F8E40AB}" type="pres">
      <dgm:prSet presAssocID="{FB5E32E2-1C9E-4A34-AC6C-51FCFDE4106B}" presName="spaceRect" presStyleCnt="0"/>
      <dgm:spPr/>
    </dgm:pt>
    <dgm:pt modelId="{6EF1CDD2-3119-4CA5-ABD3-9F639ED7DE06}" type="pres">
      <dgm:prSet presAssocID="{FB5E32E2-1C9E-4A34-AC6C-51FCFDE4106B}" presName="textRect" presStyleLbl="revTx" presStyleIdx="0" presStyleCnt="2" custScaleX="94826" custLinFactNeighborX="8076" custLinFactNeighborY="-42446">
        <dgm:presLayoutVars>
          <dgm:chMax val="1"/>
          <dgm:chPref val="1"/>
        </dgm:presLayoutVars>
      </dgm:prSet>
      <dgm:spPr/>
    </dgm:pt>
    <dgm:pt modelId="{42805554-F36C-40B7-A79F-05FF9C5E1518}" type="pres">
      <dgm:prSet presAssocID="{0F65FE58-C37E-4CCA-B302-71FDCBEA40E3}" presName="sibTrans" presStyleCnt="0"/>
      <dgm:spPr/>
    </dgm:pt>
    <dgm:pt modelId="{D033D902-C3E9-49CB-AA62-64317641938E}" type="pres">
      <dgm:prSet presAssocID="{BBB62F6F-3304-4753-AD1A-F38029BBFFCD}" presName="compNode" presStyleCnt="0"/>
      <dgm:spPr/>
    </dgm:pt>
    <dgm:pt modelId="{A1778C35-7D11-4B8D-9344-6FED8C5CFC46}" type="pres">
      <dgm:prSet presAssocID="{BBB62F6F-3304-4753-AD1A-F38029BBFFCD}" presName="iconRect" presStyleLbl="node1" presStyleIdx="1" presStyleCnt="2" custLinFactNeighborX="-1788" custLinFactNeighborY="-321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9F17D1C-227F-4075-BB81-E34D6AD48550}" type="pres">
      <dgm:prSet presAssocID="{BBB62F6F-3304-4753-AD1A-F38029BBFFCD}" presName="spaceRect" presStyleCnt="0"/>
      <dgm:spPr/>
    </dgm:pt>
    <dgm:pt modelId="{0B8E3680-7855-4192-81F8-176AFDA8C732}" type="pres">
      <dgm:prSet presAssocID="{BBB62F6F-3304-4753-AD1A-F38029BBFFCD}" presName="textRect" presStyleLbl="revTx" presStyleIdx="1" presStyleCnt="2" custScaleX="177110" custLinFactNeighborX="-402" custLinFactNeighborY="-39319">
        <dgm:presLayoutVars>
          <dgm:chMax val="1"/>
          <dgm:chPref val="1"/>
        </dgm:presLayoutVars>
      </dgm:prSet>
      <dgm:spPr/>
    </dgm:pt>
  </dgm:ptLst>
  <dgm:cxnLst>
    <dgm:cxn modelId="{3CD55414-4DD0-4E24-9C8B-3363E45FA1B3}" type="presOf" srcId="{FB5E32E2-1C9E-4A34-AC6C-51FCFDE4106B}" destId="{6EF1CDD2-3119-4CA5-ABD3-9F639ED7DE06}" srcOrd="0" destOrd="0" presId="urn:microsoft.com/office/officeart/2018/2/layout/IconLabelList"/>
    <dgm:cxn modelId="{BDF4276C-1CB5-44E7-9BC1-905685A055FB}" type="presOf" srcId="{BBB62F6F-3304-4753-AD1A-F38029BBFFCD}" destId="{0B8E3680-7855-4192-81F8-176AFDA8C732}" srcOrd="0" destOrd="0" presId="urn:microsoft.com/office/officeart/2018/2/layout/IconLabelList"/>
    <dgm:cxn modelId="{BE4D3E6C-2B53-4253-A883-3B5C2969734C}" type="presOf" srcId="{CD4F8863-A99B-4CBE-9B5D-1FD60CB80DC1}" destId="{EC790C7A-73FD-4A32-8000-74A03A3A874E}" srcOrd="0" destOrd="0" presId="urn:microsoft.com/office/officeart/2018/2/layout/IconLabelList"/>
    <dgm:cxn modelId="{B2120183-8570-4962-9123-3327DBBFD3BC}" srcId="{CD4F8863-A99B-4CBE-9B5D-1FD60CB80DC1}" destId="{FB5E32E2-1C9E-4A34-AC6C-51FCFDE4106B}" srcOrd="0" destOrd="0" parTransId="{8478202C-0251-4929-A6BB-A61173DE5DDE}" sibTransId="{0F65FE58-C37E-4CCA-B302-71FDCBEA40E3}"/>
    <dgm:cxn modelId="{4657ECFF-CE5E-4F49-B323-C4D11B04DAC9}" srcId="{CD4F8863-A99B-4CBE-9B5D-1FD60CB80DC1}" destId="{BBB62F6F-3304-4753-AD1A-F38029BBFFCD}" srcOrd="1" destOrd="0" parTransId="{240C6F66-D232-4BA1-A07F-4150BD9461CD}" sibTransId="{60179D2B-1130-466F-AE46-946E95DDFF39}"/>
    <dgm:cxn modelId="{CCFD410D-468B-4105-961D-25D971519B1A}" type="presParOf" srcId="{EC790C7A-73FD-4A32-8000-74A03A3A874E}" destId="{30279B37-5134-4A4C-BC32-2C99CCA5C24F}" srcOrd="0" destOrd="0" presId="urn:microsoft.com/office/officeart/2018/2/layout/IconLabelList"/>
    <dgm:cxn modelId="{F28C572A-5390-4EDF-8D62-A0D018C951BC}" type="presParOf" srcId="{30279B37-5134-4A4C-BC32-2C99CCA5C24F}" destId="{36131BB6-8B33-4155-9E90-EEC6522BF173}" srcOrd="0" destOrd="0" presId="urn:microsoft.com/office/officeart/2018/2/layout/IconLabelList"/>
    <dgm:cxn modelId="{B5CE1656-B349-46E4-BEE8-9C7B3F493DC3}" type="presParOf" srcId="{30279B37-5134-4A4C-BC32-2C99CCA5C24F}" destId="{CD3A02A3-E217-4941-81B6-10825F8E40AB}" srcOrd="1" destOrd="0" presId="urn:microsoft.com/office/officeart/2018/2/layout/IconLabelList"/>
    <dgm:cxn modelId="{8F2D66E8-B032-4438-9AD7-98261CCCF465}" type="presParOf" srcId="{30279B37-5134-4A4C-BC32-2C99CCA5C24F}" destId="{6EF1CDD2-3119-4CA5-ABD3-9F639ED7DE06}" srcOrd="2" destOrd="0" presId="urn:microsoft.com/office/officeart/2018/2/layout/IconLabelList"/>
    <dgm:cxn modelId="{1A98852A-7072-46A4-B26C-36A7AE43F89C}" type="presParOf" srcId="{EC790C7A-73FD-4A32-8000-74A03A3A874E}" destId="{42805554-F36C-40B7-A79F-05FF9C5E1518}" srcOrd="1" destOrd="0" presId="urn:microsoft.com/office/officeart/2018/2/layout/IconLabelList"/>
    <dgm:cxn modelId="{DB8674CD-D252-48FB-96FA-A27EA37B0AEE}" type="presParOf" srcId="{EC790C7A-73FD-4A32-8000-74A03A3A874E}" destId="{D033D902-C3E9-49CB-AA62-64317641938E}" srcOrd="2" destOrd="0" presId="urn:microsoft.com/office/officeart/2018/2/layout/IconLabelList"/>
    <dgm:cxn modelId="{F0141777-0256-40A7-9611-A2DCCBC6B4DB}" type="presParOf" srcId="{D033D902-C3E9-49CB-AA62-64317641938E}" destId="{A1778C35-7D11-4B8D-9344-6FED8C5CFC46}" srcOrd="0" destOrd="0" presId="urn:microsoft.com/office/officeart/2018/2/layout/IconLabelList"/>
    <dgm:cxn modelId="{DDEC0F0E-2416-4E81-9016-5CC2B0ADAF55}" type="presParOf" srcId="{D033D902-C3E9-49CB-AA62-64317641938E}" destId="{39F17D1C-227F-4075-BB81-E34D6AD48550}" srcOrd="1" destOrd="0" presId="urn:microsoft.com/office/officeart/2018/2/layout/IconLabelList"/>
    <dgm:cxn modelId="{23608D1B-CBDF-402E-8019-8CA0B9ED3A35}" type="presParOf" srcId="{D033D902-C3E9-49CB-AA62-64317641938E}" destId="{0B8E3680-7855-4192-81F8-176AFDA8C7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C8A09A0-C0A8-4D06-B980-E85588A2650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C5DA95F-D691-42D6-80CB-182981077A16}">
      <dgm:prSet/>
      <dgm:spPr/>
      <dgm:t>
        <a:bodyPr/>
        <a:lstStyle/>
        <a:p>
          <a:r>
            <a:rPr lang="en-GB" b="1" baseline="0"/>
            <a:t>Secure User Authentication and Authorisation</a:t>
          </a:r>
          <a:endParaRPr lang="en-US"/>
        </a:p>
      </dgm:t>
    </dgm:pt>
    <dgm:pt modelId="{86C89709-C6FC-42DA-B94A-16C90C6E58BA}" type="parTrans" cxnId="{DC4BE462-EFEB-4875-A99D-419E1E345E63}">
      <dgm:prSet/>
      <dgm:spPr/>
      <dgm:t>
        <a:bodyPr/>
        <a:lstStyle/>
        <a:p>
          <a:endParaRPr lang="en-US"/>
        </a:p>
      </dgm:t>
    </dgm:pt>
    <dgm:pt modelId="{55F737CE-2354-4079-A40B-040E3629EA77}" type="sibTrans" cxnId="{DC4BE462-EFEB-4875-A99D-419E1E345E63}">
      <dgm:prSet/>
      <dgm:spPr/>
      <dgm:t>
        <a:bodyPr/>
        <a:lstStyle/>
        <a:p>
          <a:endParaRPr lang="en-US"/>
        </a:p>
      </dgm:t>
    </dgm:pt>
    <dgm:pt modelId="{35484AAD-DA5C-456E-9731-BA437AF5ECBE}">
      <dgm:prSet/>
      <dgm:spPr/>
      <dgm:t>
        <a:bodyPr/>
        <a:lstStyle/>
        <a:p>
          <a:r>
            <a:rPr lang="en-GB" b="1" baseline="0"/>
            <a:t>Create and Manage Job Posts</a:t>
          </a:r>
          <a:endParaRPr lang="en-US"/>
        </a:p>
      </dgm:t>
    </dgm:pt>
    <dgm:pt modelId="{789A540A-B4DA-4F1D-A210-8E62B43E9A16}" type="parTrans" cxnId="{81FF8DD4-4BD2-438A-A348-C403FAA29A50}">
      <dgm:prSet/>
      <dgm:spPr/>
      <dgm:t>
        <a:bodyPr/>
        <a:lstStyle/>
        <a:p>
          <a:endParaRPr lang="en-US"/>
        </a:p>
      </dgm:t>
    </dgm:pt>
    <dgm:pt modelId="{AB9A9A97-9E21-48C2-A9A0-0E1DB93A4332}" type="sibTrans" cxnId="{81FF8DD4-4BD2-438A-A348-C403FAA29A50}">
      <dgm:prSet/>
      <dgm:spPr/>
      <dgm:t>
        <a:bodyPr/>
        <a:lstStyle/>
        <a:p>
          <a:endParaRPr lang="en-US"/>
        </a:p>
      </dgm:t>
    </dgm:pt>
    <dgm:pt modelId="{49E90448-A192-4C1F-9FC8-AFFC73FD3D2D}">
      <dgm:prSet/>
      <dgm:spPr/>
      <dgm:t>
        <a:bodyPr/>
        <a:lstStyle/>
        <a:p>
          <a:r>
            <a:rPr lang="en-GB" b="1" baseline="0"/>
            <a:t>Apply to Job Posts</a:t>
          </a:r>
          <a:endParaRPr lang="en-US"/>
        </a:p>
      </dgm:t>
    </dgm:pt>
    <dgm:pt modelId="{934502A4-B1B2-4D3D-BAC1-EC78D0A42226}" type="parTrans" cxnId="{2F96B601-1B74-4ED8-9D55-2D0B500EC343}">
      <dgm:prSet/>
      <dgm:spPr/>
      <dgm:t>
        <a:bodyPr/>
        <a:lstStyle/>
        <a:p>
          <a:endParaRPr lang="en-US"/>
        </a:p>
      </dgm:t>
    </dgm:pt>
    <dgm:pt modelId="{4DD1B6F5-3329-43DD-8DA1-9F4C267AC053}" type="sibTrans" cxnId="{2F96B601-1B74-4ED8-9D55-2D0B500EC343}">
      <dgm:prSet/>
      <dgm:spPr/>
      <dgm:t>
        <a:bodyPr/>
        <a:lstStyle/>
        <a:p>
          <a:endParaRPr lang="en-US"/>
        </a:p>
      </dgm:t>
    </dgm:pt>
    <dgm:pt modelId="{E080862C-5F96-416A-91E1-D89CC975BE04}">
      <dgm:prSet/>
      <dgm:spPr/>
      <dgm:t>
        <a:bodyPr/>
        <a:lstStyle/>
        <a:p>
          <a:r>
            <a:rPr lang="en-GB" b="1" baseline="0"/>
            <a:t>Resume Parsing</a:t>
          </a:r>
          <a:endParaRPr lang="en-US"/>
        </a:p>
      </dgm:t>
    </dgm:pt>
    <dgm:pt modelId="{2E24845E-ACD9-4624-AAA4-C9450E4019C0}" type="parTrans" cxnId="{4E0C5F18-22E8-4917-9708-528C0816281C}">
      <dgm:prSet/>
      <dgm:spPr/>
      <dgm:t>
        <a:bodyPr/>
        <a:lstStyle/>
        <a:p>
          <a:endParaRPr lang="en-US"/>
        </a:p>
      </dgm:t>
    </dgm:pt>
    <dgm:pt modelId="{6A53ECF1-DF7D-4EF4-AA34-2966809FF2CE}" type="sibTrans" cxnId="{4E0C5F18-22E8-4917-9708-528C0816281C}">
      <dgm:prSet/>
      <dgm:spPr/>
      <dgm:t>
        <a:bodyPr/>
        <a:lstStyle/>
        <a:p>
          <a:endParaRPr lang="en-US"/>
        </a:p>
      </dgm:t>
    </dgm:pt>
    <dgm:pt modelId="{34D39B66-FB88-4E33-A3BE-16AFE13A2840}">
      <dgm:prSet/>
      <dgm:spPr/>
      <dgm:t>
        <a:bodyPr/>
        <a:lstStyle/>
        <a:p>
          <a:r>
            <a:rPr lang="en-GB" b="1" baseline="0" dirty="0"/>
            <a:t>Myers-Briggs Personality Indicator Test</a:t>
          </a:r>
          <a:endParaRPr lang="en-US" dirty="0"/>
        </a:p>
      </dgm:t>
    </dgm:pt>
    <dgm:pt modelId="{CAD537A6-A08B-4BC1-B88B-63FCFE349C03}" type="parTrans" cxnId="{4BD9F846-BC33-472F-9A41-9A28E6047950}">
      <dgm:prSet/>
      <dgm:spPr/>
      <dgm:t>
        <a:bodyPr/>
        <a:lstStyle/>
        <a:p>
          <a:endParaRPr lang="en-US"/>
        </a:p>
      </dgm:t>
    </dgm:pt>
    <dgm:pt modelId="{A2E6065A-05EF-498F-8A45-5BF85888AD1C}" type="sibTrans" cxnId="{4BD9F846-BC33-472F-9A41-9A28E6047950}">
      <dgm:prSet/>
      <dgm:spPr/>
      <dgm:t>
        <a:bodyPr/>
        <a:lstStyle/>
        <a:p>
          <a:endParaRPr lang="en-US"/>
        </a:p>
      </dgm:t>
    </dgm:pt>
    <dgm:pt modelId="{B1BE9296-4BA1-4F88-80A3-334328C7D9C6}">
      <dgm:prSet/>
      <dgm:spPr/>
      <dgm:t>
        <a:bodyPr/>
        <a:lstStyle/>
        <a:p>
          <a:r>
            <a:rPr lang="en-GB" b="1" baseline="0"/>
            <a:t>Skill-based Role Matching</a:t>
          </a:r>
          <a:endParaRPr lang="en-US"/>
        </a:p>
      </dgm:t>
    </dgm:pt>
    <dgm:pt modelId="{543FCFEF-8315-4446-A4B0-18024479C8A5}" type="parTrans" cxnId="{936180EE-95A6-4A59-B1B7-6C07770E669C}">
      <dgm:prSet/>
      <dgm:spPr/>
      <dgm:t>
        <a:bodyPr/>
        <a:lstStyle/>
        <a:p>
          <a:endParaRPr lang="en-US"/>
        </a:p>
      </dgm:t>
    </dgm:pt>
    <dgm:pt modelId="{618147D4-CC6E-451F-ADE5-780AE69D7BDA}" type="sibTrans" cxnId="{936180EE-95A6-4A59-B1B7-6C07770E669C}">
      <dgm:prSet/>
      <dgm:spPr/>
      <dgm:t>
        <a:bodyPr/>
        <a:lstStyle/>
        <a:p>
          <a:endParaRPr lang="en-US"/>
        </a:p>
      </dgm:t>
    </dgm:pt>
    <dgm:pt modelId="{F8DEE411-467E-497F-9212-DCBA7675B101}">
      <dgm:prSet/>
      <dgm:spPr/>
      <dgm:t>
        <a:bodyPr/>
        <a:lstStyle/>
        <a:p>
          <a:r>
            <a:rPr lang="en-GB" b="1" baseline="0"/>
            <a:t>Interactive Applicant Dashboard</a:t>
          </a:r>
          <a:endParaRPr lang="en-US"/>
        </a:p>
      </dgm:t>
    </dgm:pt>
    <dgm:pt modelId="{413CBE94-22E9-4FED-8B46-D22DDECDC464}" type="parTrans" cxnId="{A7344344-7E1E-458C-8751-58D54EBB0515}">
      <dgm:prSet/>
      <dgm:spPr/>
      <dgm:t>
        <a:bodyPr/>
        <a:lstStyle/>
        <a:p>
          <a:endParaRPr lang="en-US"/>
        </a:p>
      </dgm:t>
    </dgm:pt>
    <dgm:pt modelId="{1F6AC6C8-0423-49FC-B9C2-14AC00A7B3AB}" type="sibTrans" cxnId="{A7344344-7E1E-458C-8751-58D54EBB0515}">
      <dgm:prSet/>
      <dgm:spPr/>
      <dgm:t>
        <a:bodyPr/>
        <a:lstStyle/>
        <a:p>
          <a:endParaRPr lang="en-US"/>
        </a:p>
      </dgm:t>
    </dgm:pt>
    <dgm:pt modelId="{71474F6B-BB74-484A-9300-29301FB142C9}">
      <dgm:prSet/>
      <dgm:spPr/>
      <dgm:t>
        <a:bodyPr/>
        <a:lstStyle/>
        <a:p>
          <a:r>
            <a:rPr lang="en-GB" b="1" baseline="0" dirty="0"/>
            <a:t>Interactive Recruiter Dashboard</a:t>
          </a:r>
          <a:endParaRPr lang="en-US" dirty="0"/>
        </a:p>
      </dgm:t>
    </dgm:pt>
    <dgm:pt modelId="{65830928-E6B0-4C0C-9B5B-7DD6AEDDEBA5}" type="parTrans" cxnId="{24451A8E-C473-4F42-9DA4-331ECA2DE302}">
      <dgm:prSet/>
      <dgm:spPr/>
      <dgm:t>
        <a:bodyPr/>
        <a:lstStyle/>
        <a:p>
          <a:endParaRPr lang="en-US"/>
        </a:p>
      </dgm:t>
    </dgm:pt>
    <dgm:pt modelId="{ABC4BC7D-C9F9-41F6-A7F0-C7C30953AA0B}" type="sibTrans" cxnId="{24451A8E-C473-4F42-9DA4-331ECA2DE302}">
      <dgm:prSet/>
      <dgm:spPr/>
      <dgm:t>
        <a:bodyPr/>
        <a:lstStyle/>
        <a:p>
          <a:endParaRPr lang="en-US"/>
        </a:p>
      </dgm:t>
    </dgm:pt>
    <dgm:pt modelId="{3A27F219-0856-411C-AA06-45F4C74B66DD}">
      <dgm:prSet/>
      <dgm:spPr/>
      <dgm:t>
        <a:bodyPr/>
        <a:lstStyle/>
        <a:p>
          <a:r>
            <a:rPr lang="en-GB" b="1" baseline="0"/>
            <a:t>Email Notifications</a:t>
          </a:r>
          <a:endParaRPr lang="en-US"/>
        </a:p>
      </dgm:t>
    </dgm:pt>
    <dgm:pt modelId="{D5B15FCC-9547-43EF-8286-A29B8F20E715}" type="parTrans" cxnId="{53FC8EC3-5079-45E2-A11B-D5BF78134FA2}">
      <dgm:prSet/>
      <dgm:spPr/>
      <dgm:t>
        <a:bodyPr/>
        <a:lstStyle/>
        <a:p>
          <a:endParaRPr lang="en-US"/>
        </a:p>
      </dgm:t>
    </dgm:pt>
    <dgm:pt modelId="{A3AA71FD-D9DB-4733-9B40-700C32154B3F}" type="sibTrans" cxnId="{53FC8EC3-5079-45E2-A11B-D5BF78134FA2}">
      <dgm:prSet/>
      <dgm:spPr/>
      <dgm:t>
        <a:bodyPr/>
        <a:lstStyle/>
        <a:p>
          <a:endParaRPr lang="en-US"/>
        </a:p>
      </dgm:t>
    </dgm:pt>
    <dgm:pt modelId="{A9AFE159-6A81-4097-9060-6D31EECEC032}" type="pres">
      <dgm:prSet presAssocID="{CC8A09A0-C0A8-4D06-B980-E85588A2650D}" presName="diagram" presStyleCnt="0">
        <dgm:presLayoutVars>
          <dgm:dir/>
          <dgm:resizeHandles val="exact"/>
        </dgm:presLayoutVars>
      </dgm:prSet>
      <dgm:spPr/>
    </dgm:pt>
    <dgm:pt modelId="{B70167DB-3404-44A1-9B16-B12B552E7695}" type="pres">
      <dgm:prSet presAssocID="{1C5DA95F-D691-42D6-80CB-182981077A16}" presName="node" presStyleLbl="node1" presStyleIdx="0" presStyleCnt="9">
        <dgm:presLayoutVars>
          <dgm:bulletEnabled val="1"/>
        </dgm:presLayoutVars>
      </dgm:prSet>
      <dgm:spPr/>
    </dgm:pt>
    <dgm:pt modelId="{103AE2BD-7BE9-43E0-8C06-85A54E9D6C05}" type="pres">
      <dgm:prSet presAssocID="{55F737CE-2354-4079-A40B-040E3629EA77}" presName="sibTrans" presStyleCnt="0"/>
      <dgm:spPr/>
    </dgm:pt>
    <dgm:pt modelId="{2CB153A2-3AC9-4BBD-9A40-8623FA7CE034}" type="pres">
      <dgm:prSet presAssocID="{35484AAD-DA5C-456E-9731-BA437AF5ECBE}" presName="node" presStyleLbl="node1" presStyleIdx="1" presStyleCnt="9">
        <dgm:presLayoutVars>
          <dgm:bulletEnabled val="1"/>
        </dgm:presLayoutVars>
      </dgm:prSet>
      <dgm:spPr/>
    </dgm:pt>
    <dgm:pt modelId="{BE2E818A-AD24-47BA-9D23-FE9E9250F355}" type="pres">
      <dgm:prSet presAssocID="{AB9A9A97-9E21-48C2-A9A0-0E1DB93A4332}" presName="sibTrans" presStyleCnt="0"/>
      <dgm:spPr/>
    </dgm:pt>
    <dgm:pt modelId="{F8220F06-FF51-4E86-A284-02451025C280}" type="pres">
      <dgm:prSet presAssocID="{49E90448-A192-4C1F-9FC8-AFFC73FD3D2D}" presName="node" presStyleLbl="node1" presStyleIdx="2" presStyleCnt="9">
        <dgm:presLayoutVars>
          <dgm:bulletEnabled val="1"/>
        </dgm:presLayoutVars>
      </dgm:prSet>
      <dgm:spPr/>
    </dgm:pt>
    <dgm:pt modelId="{0D24C9B5-59E5-47B6-838D-0CD05C65E79E}" type="pres">
      <dgm:prSet presAssocID="{4DD1B6F5-3329-43DD-8DA1-9F4C267AC053}" presName="sibTrans" presStyleCnt="0"/>
      <dgm:spPr/>
    </dgm:pt>
    <dgm:pt modelId="{E9802606-3B0C-4484-9B12-CEEE070B0F44}" type="pres">
      <dgm:prSet presAssocID="{E080862C-5F96-416A-91E1-D89CC975BE04}" presName="node" presStyleLbl="node1" presStyleIdx="3" presStyleCnt="9">
        <dgm:presLayoutVars>
          <dgm:bulletEnabled val="1"/>
        </dgm:presLayoutVars>
      </dgm:prSet>
      <dgm:spPr/>
    </dgm:pt>
    <dgm:pt modelId="{37EDAE76-355E-4540-A59E-F469EAB48C1B}" type="pres">
      <dgm:prSet presAssocID="{6A53ECF1-DF7D-4EF4-AA34-2966809FF2CE}" presName="sibTrans" presStyleCnt="0"/>
      <dgm:spPr/>
    </dgm:pt>
    <dgm:pt modelId="{0EFC578D-BDE3-4EAF-984D-D1A66E648DB7}" type="pres">
      <dgm:prSet presAssocID="{34D39B66-FB88-4E33-A3BE-16AFE13A2840}" presName="node" presStyleLbl="node1" presStyleIdx="4" presStyleCnt="9">
        <dgm:presLayoutVars>
          <dgm:bulletEnabled val="1"/>
        </dgm:presLayoutVars>
      </dgm:prSet>
      <dgm:spPr/>
    </dgm:pt>
    <dgm:pt modelId="{2D293DBF-9CB3-4793-B3A8-A94EB507E68A}" type="pres">
      <dgm:prSet presAssocID="{A2E6065A-05EF-498F-8A45-5BF85888AD1C}" presName="sibTrans" presStyleCnt="0"/>
      <dgm:spPr/>
    </dgm:pt>
    <dgm:pt modelId="{2D60D06B-F2D3-46DA-8128-2D853A3E6A74}" type="pres">
      <dgm:prSet presAssocID="{B1BE9296-4BA1-4F88-80A3-334328C7D9C6}" presName="node" presStyleLbl="node1" presStyleIdx="5" presStyleCnt="9">
        <dgm:presLayoutVars>
          <dgm:bulletEnabled val="1"/>
        </dgm:presLayoutVars>
      </dgm:prSet>
      <dgm:spPr/>
    </dgm:pt>
    <dgm:pt modelId="{89F8D889-B424-49A2-A28D-6F79E0A9FC9D}" type="pres">
      <dgm:prSet presAssocID="{618147D4-CC6E-451F-ADE5-780AE69D7BDA}" presName="sibTrans" presStyleCnt="0"/>
      <dgm:spPr/>
    </dgm:pt>
    <dgm:pt modelId="{F8FA04E8-19E8-4BBD-8D68-8BC2D4E48690}" type="pres">
      <dgm:prSet presAssocID="{F8DEE411-467E-497F-9212-DCBA7675B101}" presName="node" presStyleLbl="node1" presStyleIdx="6" presStyleCnt="9">
        <dgm:presLayoutVars>
          <dgm:bulletEnabled val="1"/>
        </dgm:presLayoutVars>
      </dgm:prSet>
      <dgm:spPr/>
    </dgm:pt>
    <dgm:pt modelId="{B08938FB-E6DF-492D-9086-D4FB5D251218}" type="pres">
      <dgm:prSet presAssocID="{1F6AC6C8-0423-49FC-B9C2-14AC00A7B3AB}" presName="sibTrans" presStyleCnt="0"/>
      <dgm:spPr/>
    </dgm:pt>
    <dgm:pt modelId="{F4B00952-C034-44C4-A25F-DC070C139138}" type="pres">
      <dgm:prSet presAssocID="{71474F6B-BB74-484A-9300-29301FB142C9}" presName="node" presStyleLbl="node1" presStyleIdx="7" presStyleCnt="9">
        <dgm:presLayoutVars>
          <dgm:bulletEnabled val="1"/>
        </dgm:presLayoutVars>
      </dgm:prSet>
      <dgm:spPr/>
    </dgm:pt>
    <dgm:pt modelId="{FA8039B7-74DF-4E46-8D61-52037D7117C5}" type="pres">
      <dgm:prSet presAssocID="{ABC4BC7D-C9F9-41F6-A7F0-C7C30953AA0B}" presName="sibTrans" presStyleCnt="0"/>
      <dgm:spPr/>
    </dgm:pt>
    <dgm:pt modelId="{5C6BC746-4780-457C-8AE9-BDD4A8B5CEF9}" type="pres">
      <dgm:prSet presAssocID="{3A27F219-0856-411C-AA06-45F4C74B66DD}" presName="node" presStyleLbl="node1" presStyleIdx="8" presStyleCnt="9">
        <dgm:presLayoutVars>
          <dgm:bulletEnabled val="1"/>
        </dgm:presLayoutVars>
      </dgm:prSet>
      <dgm:spPr/>
    </dgm:pt>
  </dgm:ptLst>
  <dgm:cxnLst>
    <dgm:cxn modelId="{2F96B601-1B74-4ED8-9D55-2D0B500EC343}" srcId="{CC8A09A0-C0A8-4D06-B980-E85588A2650D}" destId="{49E90448-A192-4C1F-9FC8-AFFC73FD3D2D}" srcOrd="2" destOrd="0" parTransId="{934502A4-B1B2-4D3D-BAC1-EC78D0A42226}" sibTransId="{4DD1B6F5-3329-43DD-8DA1-9F4C267AC053}"/>
    <dgm:cxn modelId="{18F46202-8FD8-4C0C-B4F4-AFFCD880B997}" type="presOf" srcId="{71474F6B-BB74-484A-9300-29301FB142C9}" destId="{F4B00952-C034-44C4-A25F-DC070C139138}" srcOrd="0" destOrd="0" presId="urn:microsoft.com/office/officeart/2005/8/layout/default"/>
    <dgm:cxn modelId="{4021C611-F452-433C-AEFE-CFFFC147EA08}" type="presOf" srcId="{CC8A09A0-C0A8-4D06-B980-E85588A2650D}" destId="{A9AFE159-6A81-4097-9060-6D31EECEC032}" srcOrd="0" destOrd="0" presId="urn:microsoft.com/office/officeart/2005/8/layout/default"/>
    <dgm:cxn modelId="{4E0C5F18-22E8-4917-9708-528C0816281C}" srcId="{CC8A09A0-C0A8-4D06-B980-E85588A2650D}" destId="{E080862C-5F96-416A-91E1-D89CC975BE04}" srcOrd="3" destOrd="0" parTransId="{2E24845E-ACD9-4624-AAA4-C9450E4019C0}" sibTransId="{6A53ECF1-DF7D-4EF4-AA34-2966809FF2CE}"/>
    <dgm:cxn modelId="{6F623229-6DEC-4DE0-920E-FA1286A227A0}" type="presOf" srcId="{B1BE9296-4BA1-4F88-80A3-334328C7D9C6}" destId="{2D60D06B-F2D3-46DA-8128-2D853A3E6A74}" srcOrd="0" destOrd="0" presId="urn:microsoft.com/office/officeart/2005/8/layout/default"/>
    <dgm:cxn modelId="{DC4BE462-EFEB-4875-A99D-419E1E345E63}" srcId="{CC8A09A0-C0A8-4D06-B980-E85588A2650D}" destId="{1C5DA95F-D691-42D6-80CB-182981077A16}" srcOrd="0" destOrd="0" parTransId="{86C89709-C6FC-42DA-B94A-16C90C6E58BA}" sibTransId="{55F737CE-2354-4079-A40B-040E3629EA77}"/>
    <dgm:cxn modelId="{A7344344-7E1E-458C-8751-58D54EBB0515}" srcId="{CC8A09A0-C0A8-4D06-B980-E85588A2650D}" destId="{F8DEE411-467E-497F-9212-DCBA7675B101}" srcOrd="6" destOrd="0" parTransId="{413CBE94-22E9-4FED-8B46-D22DDECDC464}" sibTransId="{1F6AC6C8-0423-49FC-B9C2-14AC00A7B3AB}"/>
    <dgm:cxn modelId="{4BD9F846-BC33-472F-9A41-9A28E6047950}" srcId="{CC8A09A0-C0A8-4D06-B980-E85588A2650D}" destId="{34D39B66-FB88-4E33-A3BE-16AFE13A2840}" srcOrd="4" destOrd="0" parTransId="{CAD537A6-A08B-4BC1-B88B-63FCFE349C03}" sibTransId="{A2E6065A-05EF-498F-8A45-5BF85888AD1C}"/>
    <dgm:cxn modelId="{906A4872-CE54-436C-9E4D-9FDDB9E314F5}" type="presOf" srcId="{34D39B66-FB88-4E33-A3BE-16AFE13A2840}" destId="{0EFC578D-BDE3-4EAF-984D-D1A66E648DB7}" srcOrd="0" destOrd="0" presId="urn:microsoft.com/office/officeart/2005/8/layout/default"/>
    <dgm:cxn modelId="{402D8855-6121-406D-8CCA-7C1B150A4A3E}" type="presOf" srcId="{35484AAD-DA5C-456E-9731-BA437AF5ECBE}" destId="{2CB153A2-3AC9-4BBD-9A40-8623FA7CE034}" srcOrd="0" destOrd="0" presId="urn:microsoft.com/office/officeart/2005/8/layout/default"/>
    <dgm:cxn modelId="{24451A8E-C473-4F42-9DA4-331ECA2DE302}" srcId="{CC8A09A0-C0A8-4D06-B980-E85588A2650D}" destId="{71474F6B-BB74-484A-9300-29301FB142C9}" srcOrd="7" destOrd="0" parTransId="{65830928-E6B0-4C0C-9B5B-7DD6AEDDEBA5}" sibTransId="{ABC4BC7D-C9F9-41F6-A7F0-C7C30953AA0B}"/>
    <dgm:cxn modelId="{4D5CE39B-AA5A-43EC-B1EB-94E68ECDF0B6}" type="presOf" srcId="{49E90448-A192-4C1F-9FC8-AFFC73FD3D2D}" destId="{F8220F06-FF51-4E86-A284-02451025C280}" srcOrd="0" destOrd="0" presId="urn:microsoft.com/office/officeart/2005/8/layout/default"/>
    <dgm:cxn modelId="{478FC5A3-886A-4728-B8AE-5A00D846D4D9}" type="presOf" srcId="{F8DEE411-467E-497F-9212-DCBA7675B101}" destId="{F8FA04E8-19E8-4BBD-8D68-8BC2D4E48690}" srcOrd="0" destOrd="0" presId="urn:microsoft.com/office/officeart/2005/8/layout/default"/>
    <dgm:cxn modelId="{FE9EBBB5-458E-4BBC-83B7-515E656ADB8E}" type="presOf" srcId="{1C5DA95F-D691-42D6-80CB-182981077A16}" destId="{B70167DB-3404-44A1-9B16-B12B552E7695}" srcOrd="0" destOrd="0" presId="urn:microsoft.com/office/officeart/2005/8/layout/default"/>
    <dgm:cxn modelId="{53FC8EC3-5079-45E2-A11B-D5BF78134FA2}" srcId="{CC8A09A0-C0A8-4D06-B980-E85588A2650D}" destId="{3A27F219-0856-411C-AA06-45F4C74B66DD}" srcOrd="8" destOrd="0" parTransId="{D5B15FCC-9547-43EF-8286-A29B8F20E715}" sibTransId="{A3AA71FD-D9DB-4733-9B40-700C32154B3F}"/>
    <dgm:cxn modelId="{81FF8DD4-4BD2-438A-A348-C403FAA29A50}" srcId="{CC8A09A0-C0A8-4D06-B980-E85588A2650D}" destId="{35484AAD-DA5C-456E-9731-BA437AF5ECBE}" srcOrd="1" destOrd="0" parTransId="{789A540A-B4DA-4F1D-A210-8E62B43E9A16}" sibTransId="{AB9A9A97-9E21-48C2-A9A0-0E1DB93A4332}"/>
    <dgm:cxn modelId="{309D65EA-B9D5-4863-B386-108CB45861DB}" type="presOf" srcId="{E080862C-5F96-416A-91E1-D89CC975BE04}" destId="{E9802606-3B0C-4484-9B12-CEEE070B0F44}" srcOrd="0" destOrd="0" presId="urn:microsoft.com/office/officeart/2005/8/layout/default"/>
    <dgm:cxn modelId="{936180EE-95A6-4A59-B1B7-6C07770E669C}" srcId="{CC8A09A0-C0A8-4D06-B980-E85588A2650D}" destId="{B1BE9296-4BA1-4F88-80A3-334328C7D9C6}" srcOrd="5" destOrd="0" parTransId="{543FCFEF-8315-4446-A4B0-18024479C8A5}" sibTransId="{618147D4-CC6E-451F-ADE5-780AE69D7BDA}"/>
    <dgm:cxn modelId="{1BABEBF4-589E-4BD3-A932-81626BD573E9}" type="presOf" srcId="{3A27F219-0856-411C-AA06-45F4C74B66DD}" destId="{5C6BC746-4780-457C-8AE9-BDD4A8B5CEF9}" srcOrd="0" destOrd="0" presId="urn:microsoft.com/office/officeart/2005/8/layout/default"/>
    <dgm:cxn modelId="{4B88DF60-6E03-468E-8769-3AC2F8DF4DB2}" type="presParOf" srcId="{A9AFE159-6A81-4097-9060-6D31EECEC032}" destId="{B70167DB-3404-44A1-9B16-B12B552E7695}" srcOrd="0" destOrd="0" presId="urn:microsoft.com/office/officeart/2005/8/layout/default"/>
    <dgm:cxn modelId="{259592C7-DCCB-4816-A0AC-00591C85591B}" type="presParOf" srcId="{A9AFE159-6A81-4097-9060-6D31EECEC032}" destId="{103AE2BD-7BE9-43E0-8C06-85A54E9D6C05}" srcOrd="1" destOrd="0" presId="urn:microsoft.com/office/officeart/2005/8/layout/default"/>
    <dgm:cxn modelId="{B338D58B-2CC1-4520-B3A6-D46C95C9F514}" type="presParOf" srcId="{A9AFE159-6A81-4097-9060-6D31EECEC032}" destId="{2CB153A2-3AC9-4BBD-9A40-8623FA7CE034}" srcOrd="2" destOrd="0" presId="urn:microsoft.com/office/officeart/2005/8/layout/default"/>
    <dgm:cxn modelId="{8166AE18-1C5A-41DE-9F9F-5C444AC974AB}" type="presParOf" srcId="{A9AFE159-6A81-4097-9060-6D31EECEC032}" destId="{BE2E818A-AD24-47BA-9D23-FE9E9250F355}" srcOrd="3" destOrd="0" presId="urn:microsoft.com/office/officeart/2005/8/layout/default"/>
    <dgm:cxn modelId="{04BF721B-9C89-40ED-8A72-59D5BB26F139}" type="presParOf" srcId="{A9AFE159-6A81-4097-9060-6D31EECEC032}" destId="{F8220F06-FF51-4E86-A284-02451025C280}" srcOrd="4" destOrd="0" presId="urn:microsoft.com/office/officeart/2005/8/layout/default"/>
    <dgm:cxn modelId="{87D9C559-B733-4C13-B9DE-1E6610CB45D9}" type="presParOf" srcId="{A9AFE159-6A81-4097-9060-6D31EECEC032}" destId="{0D24C9B5-59E5-47B6-838D-0CD05C65E79E}" srcOrd="5" destOrd="0" presId="urn:microsoft.com/office/officeart/2005/8/layout/default"/>
    <dgm:cxn modelId="{8ABADD8F-EA27-4C87-A6B9-395AEC4E8287}" type="presParOf" srcId="{A9AFE159-6A81-4097-9060-6D31EECEC032}" destId="{E9802606-3B0C-4484-9B12-CEEE070B0F44}" srcOrd="6" destOrd="0" presId="urn:microsoft.com/office/officeart/2005/8/layout/default"/>
    <dgm:cxn modelId="{6088AD21-7A21-4DF8-8CF9-A8CC0FECE800}" type="presParOf" srcId="{A9AFE159-6A81-4097-9060-6D31EECEC032}" destId="{37EDAE76-355E-4540-A59E-F469EAB48C1B}" srcOrd="7" destOrd="0" presId="urn:microsoft.com/office/officeart/2005/8/layout/default"/>
    <dgm:cxn modelId="{34AA2401-582B-4E70-88F3-4D1E770D78DD}" type="presParOf" srcId="{A9AFE159-6A81-4097-9060-6D31EECEC032}" destId="{0EFC578D-BDE3-4EAF-984D-D1A66E648DB7}" srcOrd="8" destOrd="0" presId="urn:microsoft.com/office/officeart/2005/8/layout/default"/>
    <dgm:cxn modelId="{27D37667-8C7B-4ECE-A230-F9439AD50E86}" type="presParOf" srcId="{A9AFE159-6A81-4097-9060-6D31EECEC032}" destId="{2D293DBF-9CB3-4793-B3A8-A94EB507E68A}" srcOrd="9" destOrd="0" presId="urn:microsoft.com/office/officeart/2005/8/layout/default"/>
    <dgm:cxn modelId="{27AD978F-4D83-49FF-B7C8-2FBBAD0FC1DD}" type="presParOf" srcId="{A9AFE159-6A81-4097-9060-6D31EECEC032}" destId="{2D60D06B-F2D3-46DA-8128-2D853A3E6A74}" srcOrd="10" destOrd="0" presId="urn:microsoft.com/office/officeart/2005/8/layout/default"/>
    <dgm:cxn modelId="{FA011B83-52AD-4640-8090-5A7EE15DF6C8}" type="presParOf" srcId="{A9AFE159-6A81-4097-9060-6D31EECEC032}" destId="{89F8D889-B424-49A2-A28D-6F79E0A9FC9D}" srcOrd="11" destOrd="0" presId="urn:microsoft.com/office/officeart/2005/8/layout/default"/>
    <dgm:cxn modelId="{6A358E47-D534-4D8A-BF5F-FC5D078A1630}" type="presParOf" srcId="{A9AFE159-6A81-4097-9060-6D31EECEC032}" destId="{F8FA04E8-19E8-4BBD-8D68-8BC2D4E48690}" srcOrd="12" destOrd="0" presId="urn:microsoft.com/office/officeart/2005/8/layout/default"/>
    <dgm:cxn modelId="{976B39A8-5344-4BB5-89DB-88E54BD02464}" type="presParOf" srcId="{A9AFE159-6A81-4097-9060-6D31EECEC032}" destId="{B08938FB-E6DF-492D-9086-D4FB5D251218}" srcOrd="13" destOrd="0" presId="urn:microsoft.com/office/officeart/2005/8/layout/default"/>
    <dgm:cxn modelId="{EF52BDC0-1152-45AD-8B6D-40C39210E861}" type="presParOf" srcId="{A9AFE159-6A81-4097-9060-6D31EECEC032}" destId="{F4B00952-C034-44C4-A25F-DC070C139138}" srcOrd="14" destOrd="0" presId="urn:microsoft.com/office/officeart/2005/8/layout/default"/>
    <dgm:cxn modelId="{ECF850D4-E6C7-4BB9-AC0F-CF80711B8EA8}" type="presParOf" srcId="{A9AFE159-6A81-4097-9060-6D31EECEC032}" destId="{FA8039B7-74DF-4E46-8D61-52037D7117C5}" srcOrd="15" destOrd="0" presId="urn:microsoft.com/office/officeart/2005/8/layout/default"/>
    <dgm:cxn modelId="{0737F23C-6D2F-4485-BA67-8E83F4D43E81}" type="presParOf" srcId="{A9AFE159-6A81-4097-9060-6D31EECEC032}" destId="{5C6BC746-4780-457C-8AE9-BDD4A8B5CEF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F5AF29-4A72-430E-8E7D-D7D11F0B5E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E9E751-A31C-4DDD-B0FC-574092823A6B}">
      <dgm:prSet/>
      <dgm:spPr/>
      <dgm:t>
        <a:bodyPr/>
        <a:lstStyle/>
        <a:p>
          <a:r>
            <a:rPr lang="en-GB" b="1" baseline="0"/>
            <a:t>Front End: The application’s user interfaces are created using HTML, CSS and JavaScript.</a:t>
          </a:r>
          <a:endParaRPr lang="en-US"/>
        </a:p>
      </dgm:t>
    </dgm:pt>
    <dgm:pt modelId="{6B0F14C5-1EA5-444D-8A04-5259D7FCA17F}" type="parTrans" cxnId="{B7A55F34-B392-4405-A2E2-D8C5998D8918}">
      <dgm:prSet/>
      <dgm:spPr/>
      <dgm:t>
        <a:bodyPr/>
        <a:lstStyle/>
        <a:p>
          <a:endParaRPr lang="en-US"/>
        </a:p>
      </dgm:t>
    </dgm:pt>
    <dgm:pt modelId="{43FE6E90-1515-4244-A883-3FB97ACE3017}" type="sibTrans" cxnId="{B7A55F34-B392-4405-A2E2-D8C5998D8918}">
      <dgm:prSet/>
      <dgm:spPr/>
      <dgm:t>
        <a:bodyPr/>
        <a:lstStyle/>
        <a:p>
          <a:endParaRPr lang="en-US"/>
        </a:p>
      </dgm:t>
    </dgm:pt>
    <dgm:pt modelId="{4A984F20-5340-43E0-896B-3EB4E6C02989}">
      <dgm:prSet/>
      <dgm:spPr/>
      <dgm:t>
        <a:bodyPr/>
        <a:lstStyle/>
        <a:p>
          <a:r>
            <a:rPr lang="en-GB" b="1" baseline="0"/>
            <a:t>Back End: The application uses the Django Framework in Python to serve the front end and interact with the application database.</a:t>
          </a:r>
          <a:endParaRPr lang="en-US"/>
        </a:p>
      </dgm:t>
    </dgm:pt>
    <dgm:pt modelId="{64CE58BF-70E3-4E6E-B1E6-F80CDE872E80}" type="parTrans" cxnId="{BE3F7B80-AE66-4698-A258-F452C893F7D4}">
      <dgm:prSet/>
      <dgm:spPr/>
      <dgm:t>
        <a:bodyPr/>
        <a:lstStyle/>
        <a:p>
          <a:endParaRPr lang="en-US"/>
        </a:p>
      </dgm:t>
    </dgm:pt>
    <dgm:pt modelId="{44BB4228-58B9-4501-AE27-E6C25C20711F}" type="sibTrans" cxnId="{BE3F7B80-AE66-4698-A258-F452C893F7D4}">
      <dgm:prSet/>
      <dgm:spPr/>
      <dgm:t>
        <a:bodyPr/>
        <a:lstStyle/>
        <a:p>
          <a:endParaRPr lang="en-US"/>
        </a:p>
      </dgm:t>
    </dgm:pt>
    <dgm:pt modelId="{2359DE9A-8316-4D7E-8AAD-B66FF3FCE529}">
      <dgm:prSet/>
      <dgm:spPr/>
      <dgm:t>
        <a:bodyPr/>
        <a:lstStyle/>
        <a:p>
          <a:r>
            <a:rPr lang="en-GB" b="1" baseline="0"/>
            <a:t>Database: The application uses a PostgreSQL Database</a:t>
          </a:r>
          <a:endParaRPr lang="en-US"/>
        </a:p>
      </dgm:t>
    </dgm:pt>
    <dgm:pt modelId="{CBEFC832-2EEF-4E1E-96FC-E0EA43C5AC0E}" type="parTrans" cxnId="{05949C8D-9DF9-49A3-9A11-925B1AF2D1F8}">
      <dgm:prSet/>
      <dgm:spPr/>
      <dgm:t>
        <a:bodyPr/>
        <a:lstStyle/>
        <a:p>
          <a:endParaRPr lang="en-US"/>
        </a:p>
      </dgm:t>
    </dgm:pt>
    <dgm:pt modelId="{BA324F91-9B0A-4EB3-8A46-8B3C0F4BF629}" type="sibTrans" cxnId="{05949C8D-9DF9-49A3-9A11-925B1AF2D1F8}">
      <dgm:prSet/>
      <dgm:spPr/>
      <dgm:t>
        <a:bodyPr/>
        <a:lstStyle/>
        <a:p>
          <a:endParaRPr lang="en-US"/>
        </a:p>
      </dgm:t>
    </dgm:pt>
    <dgm:pt modelId="{57D888EA-3B34-4243-8079-001233233323}" type="pres">
      <dgm:prSet presAssocID="{FDF5AF29-4A72-430E-8E7D-D7D11F0B5E69}" presName="root" presStyleCnt="0">
        <dgm:presLayoutVars>
          <dgm:dir/>
          <dgm:resizeHandles val="exact"/>
        </dgm:presLayoutVars>
      </dgm:prSet>
      <dgm:spPr/>
    </dgm:pt>
    <dgm:pt modelId="{CF7B2B7D-4DC4-4734-ADFB-1038FBAA7F72}" type="pres">
      <dgm:prSet presAssocID="{11E9E751-A31C-4DDD-B0FC-574092823A6B}" presName="compNode" presStyleCnt="0"/>
      <dgm:spPr/>
    </dgm:pt>
    <dgm:pt modelId="{1C4841C0-5604-44C4-B477-8B7A9DDA4DEE}" type="pres">
      <dgm:prSet presAssocID="{11E9E751-A31C-4DDD-B0FC-574092823A6B}" presName="bgRect" presStyleLbl="bgShp" presStyleIdx="0" presStyleCnt="3"/>
      <dgm:spPr/>
    </dgm:pt>
    <dgm:pt modelId="{043B289E-4471-41D3-BDE7-D89BC898732E}" type="pres">
      <dgm:prSet presAssocID="{11E9E751-A31C-4DDD-B0FC-574092823A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3456E0-E54D-4F13-8BB5-228616E99A27}" type="pres">
      <dgm:prSet presAssocID="{11E9E751-A31C-4DDD-B0FC-574092823A6B}" presName="spaceRect" presStyleCnt="0"/>
      <dgm:spPr/>
    </dgm:pt>
    <dgm:pt modelId="{25E03348-6204-49CC-AEC6-3E49DB746350}" type="pres">
      <dgm:prSet presAssocID="{11E9E751-A31C-4DDD-B0FC-574092823A6B}" presName="parTx" presStyleLbl="revTx" presStyleIdx="0" presStyleCnt="3">
        <dgm:presLayoutVars>
          <dgm:chMax val="0"/>
          <dgm:chPref val="0"/>
        </dgm:presLayoutVars>
      </dgm:prSet>
      <dgm:spPr/>
    </dgm:pt>
    <dgm:pt modelId="{099A0EE8-DB72-4EB3-95DC-CC44DB270D4C}" type="pres">
      <dgm:prSet presAssocID="{43FE6E90-1515-4244-A883-3FB97ACE3017}" presName="sibTrans" presStyleCnt="0"/>
      <dgm:spPr/>
    </dgm:pt>
    <dgm:pt modelId="{AC409BD8-CA76-408A-B970-076806A7448A}" type="pres">
      <dgm:prSet presAssocID="{4A984F20-5340-43E0-896B-3EB4E6C02989}" presName="compNode" presStyleCnt="0"/>
      <dgm:spPr/>
    </dgm:pt>
    <dgm:pt modelId="{35BA7081-0DFD-4479-8D2D-19B9C8DCE1E9}" type="pres">
      <dgm:prSet presAssocID="{4A984F20-5340-43E0-896B-3EB4E6C02989}" presName="bgRect" presStyleLbl="bgShp" presStyleIdx="1" presStyleCnt="3"/>
      <dgm:spPr/>
    </dgm:pt>
    <dgm:pt modelId="{59B0C3A3-6982-4B00-9F11-E0B8A74D62EA}" type="pres">
      <dgm:prSet presAssocID="{4A984F20-5340-43E0-896B-3EB4E6C029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rinet"/>
        </a:ext>
      </dgm:extLst>
    </dgm:pt>
    <dgm:pt modelId="{8CB52C35-7251-49D1-885B-EA4497DA0BE6}" type="pres">
      <dgm:prSet presAssocID="{4A984F20-5340-43E0-896B-3EB4E6C02989}" presName="spaceRect" presStyleCnt="0"/>
      <dgm:spPr/>
    </dgm:pt>
    <dgm:pt modelId="{A9B6BA5E-626E-46A7-BBCD-DBBD44A7D0D1}" type="pres">
      <dgm:prSet presAssocID="{4A984F20-5340-43E0-896B-3EB4E6C02989}" presName="parTx" presStyleLbl="revTx" presStyleIdx="1" presStyleCnt="3">
        <dgm:presLayoutVars>
          <dgm:chMax val="0"/>
          <dgm:chPref val="0"/>
        </dgm:presLayoutVars>
      </dgm:prSet>
      <dgm:spPr/>
    </dgm:pt>
    <dgm:pt modelId="{67E7164A-3648-452F-8D5F-D24B4A979515}" type="pres">
      <dgm:prSet presAssocID="{44BB4228-58B9-4501-AE27-E6C25C20711F}" presName="sibTrans" presStyleCnt="0"/>
      <dgm:spPr/>
    </dgm:pt>
    <dgm:pt modelId="{E7A13FE8-889B-407D-B472-BEB34AA673F8}" type="pres">
      <dgm:prSet presAssocID="{2359DE9A-8316-4D7E-8AAD-B66FF3FCE529}" presName="compNode" presStyleCnt="0"/>
      <dgm:spPr/>
    </dgm:pt>
    <dgm:pt modelId="{83E5E64A-2A2D-4FE2-875F-0984F3739155}" type="pres">
      <dgm:prSet presAssocID="{2359DE9A-8316-4D7E-8AAD-B66FF3FCE529}" presName="bgRect" presStyleLbl="bgShp" presStyleIdx="2" presStyleCnt="3"/>
      <dgm:spPr/>
    </dgm:pt>
    <dgm:pt modelId="{C734ECF4-DEF9-48D5-BC20-E8B4BAA506DE}" type="pres">
      <dgm:prSet presAssocID="{2359DE9A-8316-4D7E-8AAD-B66FF3FCE5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5541742-EA28-4610-B911-814CA2EE6B81}" type="pres">
      <dgm:prSet presAssocID="{2359DE9A-8316-4D7E-8AAD-B66FF3FCE529}" presName="spaceRect" presStyleCnt="0"/>
      <dgm:spPr/>
    </dgm:pt>
    <dgm:pt modelId="{807FA485-D22F-4EBC-ADEC-20C1C9AA7BAE}" type="pres">
      <dgm:prSet presAssocID="{2359DE9A-8316-4D7E-8AAD-B66FF3FCE52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A55F34-B392-4405-A2E2-D8C5998D8918}" srcId="{FDF5AF29-4A72-430E-8E7D-D7D11F0B5E69}" destId="{11E9E751-A31C-4DDD-B0FC-574092823A6B}" srcOrd="0" destOrd="0" parTransId="{6B0F14C5-1EA5-444D-8A04-5259D7FCA17F}" sibTransId="{43FE6E90-1515-4244-A883-3FB97ACE3017}"/>
    <dgm:cxn modelId="{BE3F7B80-AE66-4698-A258-F452C893F7D4}" srcId="{FDF5AF29-4A72-430E-8E7D-D7D11F0B5E69}" destId="{4A984F20-5340-43E0-896B-3EB4E6C02989}" srcOrd="1" destOrd="0" parTransId="{64CE58BF-70E3-4E6E-B1E6-F80CDE872E80}" sibTransId="{44BB4228-58B9-4501-AE27-E6C25C20711F}"/>
    <dgm:cxn modelId="{05949C8D-9DF9-49A3-9A11-925B1AF2D1F8}" srcId="{FDF5AF29-4A72-430E-8E7D-D7D11F0B5E69}" destId="{2359DE9A-8316-4D7E-8AAD-B66FF3FCE529}" srcOrd="2" destOrd="0" parTransId="{CBEFC832-2EEF-4E1E-96FC-E0EA43C5AC0E}" sibTransId="{BA324F91-9B0A-4EB3-8A46-8B3C0F4BF629}"/>
    <dgm:cxn modelId="{B274D096-C581-404A-97DE-AEBD68DFF3FE}" type="presOf" srcId="{2359DE9A-8316-4D7E-8AAD-B66FF3FCE529}" destId="{807FA485-D22F-4EBC-ADEC-20C1C9AA7BAE}" srcOrd="0" destOrd="0" presId="urn:microsoft.com/office/officeart/2018/2/layout/IconVerticalSolidList"/>
    <dgm:cxn modelId="{9D9EE6C5-0514-4823-B875-9E6BB62823E2}" type="presOf" srcId="{FDF5AF29-4A72-430E-8E7D-D7D11F0B5E69}" destId="{57D888EA-3B34-4243-8079-001233233323}" srcOrd="0" destOrd="0" presId="urn:microsoft.com/office/officeart/2018/2/layout/IconVerticalSolidList"/>
    <dgm:cxn modelId="{143DEAE9-7278-4109-979B-D618D752E47C}" type="presOf" srcId="{11E9E751-A31C-4DDD-B0FC-574092823A6B}" destId="{25E03348-6204-49CC-AEC6-3E49DB746350}" srcOrd="0" destOrd="0" presId="urn:microsoft.com/office/officeart/2018/2/layout/IconVerticalSolidList"/>
    <dgm:cxn modelId="{9D5DC7FB-5AEA-4A60-93F2-5968DF2AA0C7}" type="presOf" srcId="{4A984F20-5340-43E0-896B-3EB4E6C02989}" destId="{A9B6BA5E-626E-46A7-BBCD-DBBD44A7D0D1}" srcOrd="0" destOrd="0" presId="urn:microsoft.com/office/officeart/2018/2/layout/IconVerticalSolidList"/>
    <dgm:cxn modelId="{52975A84-2034-4A76-BF6D-DA45999C6465}" type="presParOf" srcId="{57D888EA-3B34-4243-8079-001233233323}" destId="{CF7B2B7D-4DC4-4734-ADFB-1038FBAA7F72}" srcOrd="0" destOrd="0" presId="urn:microsoft.com/office/officeart/2018/2/layout/IconVerticalSolidList"/>
    <dgm:cxn modelId="{51517482-8701-4D09-B4FB-CF70D6C1B41B}" type="presParOf" srcId="{CF7B2B7D-4DC4-4734-ADFB-1038FBAA7F72}" destId="{1C4841C0-5604-44C4-B477-8B7A9DDA4DEE}" srcOrd="0" destOrd="0" presId="urn:microsoft.com/office/officeart/2018/2/layout/IconVerticalSolidList"/>
    <dgm:cxn modelId="{A3B613AC-2C0E-4CFD-848F-4184F96DAD01}" type="presParOf" srcId="{CF7B2B7D-4DC4-4734-ADFB-1038FBAA7F72}" destId="{043B289E-4471-41D3-BDE7-D89BC898732E}" srcOrd="1" destOrd="0" presId="urn:microsoft.com/office/officeart/2018/2/layout/IconVerticalSolidList"/>
    <dgm:cxn modelId="{E6FEF98E-3F9C-4FEC-B714-5B99D20AEC69}" type="presParOf" srcId="{CF7B2B7D-4DC4-4734-ADFB-1038FBAA7F72}" destId="{BF3456E0-E54D-4F13-8BB5-228616E99A27}" srcOrd="2" destOrd="0" presId="urn:microsoft.com/office/officeart/2018/2/layout/IconVerticalSolidList"/>
    <dgm:cxn modelId="{301D21D5-583E-49D5-A7DF-9064D76BF194}" type="presParOf" srcId="{CF7B2B7D-4DC4-4734-ADFB-1038FBAA7F72}" destId="{25E03348-6204-49CC-AEC6-3E49DB746350}" srcOrd="3" destOrd="0" presId="urn:microsoft.com/office/officeart/2018/2/layout/IconVerticalSolidList"/>
    <dgm:cxn modelId="{D46C0D9A-0685-46D8-88C4-3805388B982B}" type="presParOf" srcId="{57D888EA-3B34-4243-8079-001233233323}" destId="{099A0EE8-DB72-4EB3-95DC-CC44DB270D4C}" srcOrd="1" destOrd="0" presId="urn:microsoft.com/office/officeart/2018/2/layout/IconVerticalSolidList"/>
    <dgm:cxn modelId="{767F178F-1958-4F36-B118-FACC49DCEF80}" type="presParOf" srcId="{57D888EA-3B34-4243-8079-001233233323}" destId="{AC409BD8-CA76-408A-B970-076806A7448A}" srcOrd="2" destOrd="0" presId="urn:microsoft.com/office/officeart/2018/2/layout/IconVerticalSolidList"/>
    <dgm:cxn modelId="{76E61F2C-A225-4C49-AD2C-7AB71B8D38D1}" type="presParOf" srcId="{AC409BD8-CA76-408A-B970-076806A7448A}" destId="{35BA7081-0DFD-4479-8D2D-19B9C8DCE1E9}" srcOrd="0" destOrd="0" presId="urn:microsoft.com/office/officeart/2018/2/layout/IconVerticalSolidList"/>
    <dgm:cxn modelId="{6305FD8C-3016-4909-9D75-61B0F0828341}" type="presParOf" srcId="{AC409BD8-CA76-408A-B970-076806A7448A}" destId="{59B0C3A3-6982-4B00-9F11-E0B8A74D62EA}" srcOrd="1" destOrd="0" presId="urn:microsoft.com/office/officeart/2018/2/layout/IconVerticalSolidList"/>
    <dgm:cxn modelId="{916BDA47-4D65-4120-AC61-A315E51F3AB7}" type="presParOf" srcId="{AC409BD8-CA76-408A-B970-076806A7448A}" destId="{8CB52C35-7251-49D1-885B-EA4497DA0BE6}" srcOrd="2" destOrd="0" presId="urn:microsoft.com/office/officeart/2018/2/layout/IconVerticalSolidList"/>
    <dgm:cxn modelId="{68822BC3-22A8-426B-A94E-9498714F78B4}" type="presParOf" srcId="{AC409BD8-CA76-408A-B970-076806A7448A}" destId="{A9B6BA5E-626E-46A7-BBCD-DBBD44A7D0D1}" srcOrd="3" destOrd="0" presId="urn:microsoft.com/office/officeart/2018/2/layout/IconVerticalSolidList"/>
    <dgm:cxn modelId="{852823F9-1B38-43A0-A565-90B3C2C69157}" type="presParOf" srcId="{57D888EA-3B34-4243-8079-001233233323}" destId="{67E7164A-3648-452F-8D5F-D24B4A979515}" srcOrd="3" destOrd="0" presId="urn:microsoft.com/office/officeart/2018/2/layout/IconVerticalSolidList"/>
    <dgm:cxn modelId="{D8331408-CB9C-4819-B2A0-3119AF9582E4}" type="presParOf" srcId="{57D888EA-3B34-4243-8079-001233233323}" destId="{E7A13FE8-889B-407D-B472-BEB34AA673F8}" srcOrd="4" destOrd="0" presId="urn:microsoft.com/office/officeart/2018/2/layout/IconVerticalSolidList"/>
    <dgm:cxn modelId="{35C36749-87CB-4F0B-970D-180667FAD16A}" type="presParOf" srcId="{E7A13FE8-889B-407D-B472-BEB34AA673F8}" destId="{83E5E64A-2A2D-4FE2-875F-0984F3739155}" srcOrd="0" destOrd="0" presId="urn:microsoft.com/office/officeart/2018/2/layout/IconVerticalSolidList"/>
    <dgm:cxn modelId="{AC532BE1-A916-4729-865A-E4EC407A8CF3}" type="presParOf" srcId="{E7A13FE8-889B-407D-B472-BEB34AA673F8}" destId="{C734ECF4-DEF9-48D5-BC20-E8B4BAA506DE}" srcOrd="1" destOrd="0" presId="urn:microsoft.com/office/officeart/2018/2/layout/IconVerticalSolidList"/>
    <dgm:cxn modelId="{99E6A2F2-1031-43CF-9EA6-835B681B9BA0}" type="presParOf" srcId="{E7A13FE8-889B-407D-B472-BEB34AA673F8}" destId="{D5541742-EA28-4610-B911-814CA2EE6B81}" srcOrd="2" destOrd="0" presId="urn:microsoft.com/office/officeart/2018/2/layout/IconVerticalSolidList"/>
    <dgm:cxn modelId="{58874B63-40A5-4D31-B493-5D1932A51F9B}" type="presParOf" srcId="{E7A13FE8-889B-407D-B472-BEB34AA673F8}" destId="{807FA485-D22F-4EBC-ADEC-20C1C9AA7B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6CDCD0-8011-485F-A172-0C75D46532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A8755D2-B570-4D06-85B5-1E354BAF6DD6}">
      <dgm:prSet custT="1"/>
      <dgm:spPr/>
      <dgm:t>
        <a:bodyPr/>
        <a:lstStyle/>
        <a:p>
          <a:pPr>
            <a:defRPr cap="all"/>
          </a:pPr>
          <a:r>
            <a:rPr lang="en-GB" sz="3200" b="1" dirty="0">
              <a:solidFill>
                <a:schemeClr val="tx1"/>
              </a:solidFill>
            </a:rPr>
            <a:t>A presentation by The Buzzies.</a:t>
          </a:r>
          <a:endParaRPr lang="en-US" sz="3200" b="1" dirty="0">
            <a:solidFill>
              <a:schemeClr val="tx1"/>
            </a:solidFill>
          </a:endParaRPr>
        </a:p>
      </dgm:t>
    </dgm:pt>
    <dgm:pt modelId="{EC30FB1D-22B7-4D99-973D-DEBAACB0203A}" type="parTrans" cxnId="{FB7701D1-4143-44C2-B93C-B55E16315732}">
      <dgm:prSet/>
      <dgm:spPr/>
      <dgm:t>
        <a:bodyPr/>
        <a:lstStyle/>
        <a:p>
          <a:endParaRPr lang="en-US"/>
        </a:p>
      </dgm:t>
    </dgm:pt>
    <dgm:pt modelId="{D61E9066-E68D-48EC-A4CD-CF165A5735BD}" type="sibTrans" cxnId="{FB7701D1-4143-44C2-B93C-B55E16315732}">
      <dgm:prSet/>
      <dgm:spPr/>
      <dgm:t>
        <a:bodyPr/>
        <a:lstStyle/>
        <a:p>
          <a:endParaRPr lang="en-US"/>
        </a:p>
      </dgm:t>
    </dgm:pt>
    <dgm:pt modelId="{EE33B079-6777-45FD-BE79-E0D36B2F0224}">
      <dgm:prSet custT="1"/>
      <dgm:spPr/>
      <dgm:t>
        <a:bodyPr/>
        <a:lstStyle/>
        <a:p>
          <a:pPr>
            <a:defRPr cap="all"/>
          </a:pPr>
          <a:r>
            <a:rPr lang="en-GB" sz="3200" b="1" dirty="0"/>
            <a:t>Here is a link to our project repo: </a:t>
          </a:r>
          <a:r>
            <a:rPr lang="en-GB" sz="3200" b="1" dirty="0">
              <a:hlinkClick xmlns:r="http://schemas.openxmlformats.org/officeDocument/2006/relationships" r:id="rId1"/>
            </a:rPr>
            <a:t>Click Me!</a:t>
          </a:r>
          <a:endParaRPr lang="en-US" sz="3200" b="1" dirty="0"/>
        </a:p>
      </dgm:t>
    </dgm:pt>
    <dgm:pt modelId="{6E6E0429-A9BE-42B8-A4B4-75B6CA22CC27}" type="parTrans" cxnId="{2C60C818-BCF8-41B1-A369-109FC650DCAB}">
      <dgm:prSet/>
      <dgm:spPr/>
      <dgm:t>
        <a:bodyPr/>
        <a:lstStyle/>
        <a:p>
          <a:endParaRPr lang="en-US"/>
        </a:p>
      </dgm:t>
    </dgm:pt>
    <dgm:pt modelId="{08EAFC5B-F924-4CB1-AF0D-5312E2EF9C96}" type="sibTrans" cxnId="{2C60C818-BCF8-41B1-A369-109FC650DCAB}">
      <dgm:prSet/>
      <dgm:spPr/>
      <dgm:t>
        <a:bodyPr/>
        <a:lstStyle/>
        <a:p>
          <a:endParaRPr lang="en-US"/>
        </a:p>
      </dgm:t>
    </dgm:pt>
    <dgm:pt modelId="{A0B83EEA-B8AB-4A0C-A3EC-9375CA9AC289}">
      <dgm:prSet custT="1"/>
      <dgm:spPr/>
      <dgm:t>
        <a:bodyPr/>
        <a:lstStyle/>
        <a:p>
          <a:pPr>
            <a:defRPr cap="all"/>
          </a:pPr>
          <a:r>
            <a:rPr lang="en-GB" sz="3200" b="1" dirty="0">
              <a:solidFill>
                <a:schemeClr val="tx1"/>
              </a:solidFill>
            </a:rPr>
            <a:t>Any Questions?</a:t>
          </a:r>
          <a:endParaRPr lang="en-US" sz="3200" b="1" dirty="0">
            <a:solidFill>
              <a:schemeClr val="tx1"/>
            </a:solidFill>
          </a:endParaRPr>
        </a:p>
      </dgm:t>
    </dgm:pt>
    <dgm:pt modelId="{D9D8E4EC-D1DA-4E74-AAA5-E32B40E87247}" type="parTrans" cxnId="{59DB2FEB-0251-492C-AADB-A2629D761A48}">
      <dgm:prSet/>
      <dgm:spPr/>
      <dgm:t>
        <a:bodyPr/>
        <a:lstStyle/>
        <a:p>
          <a:endParaRPr lang="en-US"/>
        </a:p>
      </dgm:t>
    </dgm:pt>
    <dgm:pt modelId="{2752344F-F381-4459-AD3B-4CC449F11804}" type="sibTrans" cxnId="{59DB2FEB-0251-492C-AADB-A2629D761A48}">
      <dgm:prSet/>
      <dgm:spPr/>
      <dgm:t>
        <a:bodyPr/>
        <a:lstStyle/>
        <a:p>
          <a:endParaRPr lang="en-US"/>
        </a:p>
      </dgm:t>
    </dgm:pt>
    <dgm:pt modelId="{495E4505-ECBC-445E-B10B-AF17F83E34EA}" type="pres">
      <dgm:prSet presAssocID="{4B6CDCD0-8011-485F-A172-0C75D46532BF}" presName="root" presStyleCnt="0">
        <dgm:presLayoutVars>
          <dgm:dir/>
          <dgm:resizeHandles val="exact"/>
        </dgm:presLayoutVars>
      </dgm:prSet>
      <dgm:spPr/>
    </dgm:pt>
    <dgm:pt modelId="{1072052B-4EB3-4F15-A8E4-789AAA6D1A27}" type="pres">
      <dgm:prSet presAssocID="{1A8755D2-B570-4D06-85B5-1E354BAF6DD6}" presName="compNode" presStyleCnt="0"/>
      <dgm:spPr/>
    </dgm:pt>
    <dgm:pt modelId="{D9722260-D55C-46AD-8877-F9B645B0588B}" type="pres">
      <dgm:prSet presAssocID="{1A8755D2-B570-4D06-85B5-1E354BAF6DD6}" presName="iconBgRect" presStyleLbl="bgShp" presStyleIdx="0" presStyleCnt="3"/>
      <dgm:spPr/>
    </dgm:pt>
    <dgm:pt modelId="{02BF9B0C-29F1-4479-9045-919E4487F5A5}" type="pres">
      <dgm:prSet presAssocID="{1A8755D2-B570-4D06-85B5-1E354BAF6DD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6B5084C0-EC37-448E-B628-A2040CE45994}" type="pres">
      <dgm:prSet presAssocID="{1A8755D2-B570-4D06-85B5-1E354BAF6DD6}" presName="spaceRect" presStyleCnt="0"/>
      <dgm:spPr/>
    </dgm:pt>
    <dgm:pt modelId="{C578E3B6-2DC0-40AB-BFA5-1CE1FA75C1EC}" type="pres">
      <dgm:prSet presAssocID="{1A8755D2-B570-4D06-85B5-1E354BAF6DD6}" presName="textRect" presStyleLbl="revTx" presStyleIdx="0" presStyleCnt="3" custScaleX="124618">
        <dgm:presLayoutVars>
          <dgm:chMax val="1"/>
          <dgm:chPref val="1"/>
        </dgm:presLayoutVars>
      </dgm:prSet>
      <dgm:spPr/>
    </dgm:pt>
    <dgm:pt modelId="{7EF356A8-468E-4232-B7BF-5F8D1319E37E}" type="pres">
      <dgm:prSet presAssocID="{D61E9066-E68D-48EC-A4CD-CF165A5735BD}" presName="sibTrans" presStyleCnt="0"/>
      <dgm:spPr/>
    </dgm:pt>
    <dgm:pt modelId="{04BE78C7-3B26-49DB-A46B-C983A334D9CB}" type="pres">
      <dgm:prSet presAssocID="{EE33B079-6777-45FD-BE79-E0D36B2F0224}" presName="compNode" presStyleCnt="0"/>
      <dgm:spPr/>
    </dgm:pt>
    <dgm:pt modelId="{1F33E9AA-F142-4DA4-9E80-22DC82D37D5B}" type="pres">
      <dgm:prSet presAssocID="{EE33B079-6777-45FD-BE79-E0D36B2F0224}" presName="iconBgRect" presStyleLbl="bgShp" presStyleIdx="1" presStyleCnt="3"/>
      <dgm:spPr/>
    </dgm:pt>
    <dgm:pt modelId="{66555389-09B1-4C2E-B166-9A9CD7C5B9A7}" type="pres">
      <dgm:prSet presAssocID="{EE33B079-6777-45FD-BE79-E0D36B2F022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38A1A4E1-3074-48BF-8AE4-9AC55F7891BA}" type="pres">
      <dgm:prSet presAssocID="{EE33B079-6777-45FD-BE79-E0D36B2F0224}" presName="spaceRect" presStyleCnt="0"/>
      <dgm:spPr/>
    </dgm:pt>
    <dgm:pt modelId="{8E144AA8-6316-4D78-A398-2C2F250B9E5A}" type="pres">
      <dgm:prSet presAssocID="{EE33B079-6777-45FD-BE79-E0D36B2F0224}" presName="textRect" presStyleLbl="revTx" presStyleIdx="1" presStyleCnt="3" custScaleX="127903">
        <dgm:presLayoutVars>
          <dgm:chMax val="1"/>
          <dgm:chPref val="1"/>
        </dgm:presLayoutVars>
      </dgm:prSet>
      <dgm:spPr/>
    </dgm:pt>
    <dgm:pt modelId="{59824669-092D-4B0A-AE64-75006AE01FAB}" type="pres">
      <dgm:prSet presAssocID="{08EAFC5B-F924-4CB1-AF0D-5312E2EF9C96}" presName="sibTrans" presStyleCnt="0"/>
      <dgm:spPr/>
    </dgm:pt>
    <dgm:pt modelId="{A1B07AA5-1C0F-4F9C-A3A0-71E15AB5BD6F}" type="pres">
      <dgm:prSet presAssocID="{A0B83EEA-B8AB-4A0C-A3EC-9375CA9AC289}" presName="compNode" presStyleCnt="0"/>
      <dgm:spPr/>
    </dgm:pt>
    <dgm:pt modelId="{5DCF4DBA-00F2-4FC9-8B55-2FB7C93B4493}" type="pres">
      <dgm:prSet presAssocID="{A0B83EEA-B8AB-4A0C-A3EC-9375CA9AC289}" presName="iconBgRect" presStyleLbl="bgShp" presStyleIdx="2" presStyleCnt="3"/>
      <dgm:spPr/>
    </dgm:pt>
    <dgm:pt modelId="{2B25AC0B-C662-447C-A8F3-C37EFD5424FB}" type="pres">
      <dgm:prSet presAssocID="{A0B83EEA-B8AB-4A0C-A3EC-9375CA9AC289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06B95FFD-7A2D-45D5-A046-8212DDDD5A5A}" type="pres">
      <dgm:prSet presAssocID="{A0B83EEA-B8AB-4A0C-A3EC-9375CA9AC289}" presName="spaceRect" presStyleCnt="0"/>
      <dgm:spPr/>
    </dgm:pt>
    <dgm:pt modelId="{80F9DD13-7BE8-465C-B66F-8FB8F5823480}" type="pres">
      <dgm:prSet presAssocID="{A0B83EEA-B8AB-4A0C-A3EC-9375CA9AC28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C60C818-BCF8-41B1-A369-109FC650DCAB}" srcId="{4B6CDCD0-8011-485F-A172-0C75D46532BF}" destId="{EE33B079-6777-45FD-BE79-E0D36B2F0224}" srcOrd="1" destOrd="0" parTransId="{6E6E0429-A9BE-42B8-A4B4-75B6CA22CC27}" sibTransId="{08EAFC5B-F924-4CB1-AF0D-5312E2EF9C96}"/>
    <dgm:cxn modelId="{46B51140-2A2B-4171-B278-6BB67EA3593F}" type="presOf" srcId="{A0B83EEA-B8AB-4A0C-A3EC-9375CA9AC289}" destId="{80F9DD13-7BE8-465C-B66F-8FB8F5823480}" srcOrd="0" destOrd="0" presId="urn:microsoft.com/office/officeart/2018/5/layout/IconCircleLabelList"/>
    <dgm:cxn modelId="{B9504999-F83C-4247-8391-B99E4FB02597}" type="presOf" srcId="{1A8755D2-B570-4D06-85B5-1E354BAF6DD6}" destId="{C578E3B6-2DC0-40AB-BFA5-1CE1FA75C1EC}" srcOrd="0" destOrd="0" presId="urn:microsoft.com/office/officeart/2018/5/layout/IconCircleLabelList"/>
    <dgm:cxn modelId="{FB7701D1-4143-44C2-B93C-B55E16315732}" srcId="{4B6CDCD0-8011-485F-A172-0C75D46532BF}" destId="{1A8755D2-B570-4D06-85B5-1E354BAF6DD6}" srcOrd="0" destOrd="0" parTransId="{EC30FB1D-22B7-4D99-973D-DEBAACB0203A}" sibTransId="{D61E9066-E68D-48EC-A4CD-CF165A5735BD}"/>
    <dgm:cxn modelId="{59DB2FEB-0251-492C-AADB-A2629D761A48}" srcId="{4B6CDCD0-8011-485F-A172-0C75D46532BF}" destId="{A0B83EEA-B8AB-4A0C-A3EC-9375CA9AC289}" srcOrd="2" destOrd="0" parTransId="{D9D8E4EC-D1DA-4E74-AAA5-E32B40E87247}" sibTransId="{2752344F-F381-4459-AD3B-4CC449F11804}"/>
    <dgm:cxn modelId="{0B7952F3-6B40-452C-94E6-F1D35BD5E0E7}" type="presOf" srcId="{EE33B079-6777-45FD-BE79-E0D36B2F0224}" destId="{8E144AA8-6316-4D78-A398-2C2F250B9E5A}" srcOrd="0" destOrd="0" presId="urn:microsoft.com/office/officeart/2018/5/layout/IconCircleLabelList"/>
    <dgm:cxn modelId="{199EA9F5-33D8-49A3-AE24-9B2EA0045726}" type="presOf" srcId="{4B6CDCD0-8011-485F-A172-0C75D46532BF}" destId="{495E4505-ECBC-445E-B10B-AF17F83E34EA}" srcOrd="0" destOrd="0" presId="urn:microsoft.com/office/officeart/2018/5/layout/IconCircleLabelList"/>
    <dgm:cxn modelId="{7C5D7130-4B74-4109-AE02-704980DBD212}" type="presParOf" srcId="{495E4505-ECBC-445E-B10B-AF17F83E34EA}" destId="{1072052B-4EB3-4F15-A8E4-789AAA6D1A27}" srcOrd="0" destOrd="0" presId="urn:microsoft.com/office/officeart/2018/5/layout/IconCircleLabelList"/>
    <dgm:cxn modelId="{611C9744-FDC5-4188-A1BD-3781227D11B6}" type="presParOf" srcId="{1072052B-4EB3-4F15-A8E4-789AAA6D1A27}" destId="{D9722260-D55C-46AD-8877-F9B645B0588B}" srcOrd="0" destOrd="0" presId="urn:microsoft.com/office/officeart/2018/5/layout/IconCircleLabelList"/>
    <dgm:cxn modelId="{FE2A80AE-12EB-4523-BC64-419A58FAAA50}" type="presParOf" srcId="{1072052B-4EB3-4F15-A8E4-789AAA6D1A27}" destId="{02BF9B0C-29F1-4479-9045-919E4487F5A5}" srcOrd="1" destOrd="0" presId="urn:microsoft.com/office/officeart/2018/5/layout/IconCircleLabelList"/>
    <dgm:cxn modelId="{06AFCD66-7766-444A-9E5A-0A2F68037326}" type="presParOf" srcId="{1072052B-4EB3-4F15-A8E4-789AAA6D1A27}" destId="{6B5084C0-EC37-448E-B628-A2040CE45994}" srcOrd="2" destOrd="0" presId="urn:microsoft.com/office/officeart/2018/5/layout/IconCircleLabelList"/>
    <dgm:cxn modelId="{CACD1508-5632-4C5C-B41A-D0A4E9289F15}" type="presParOf" srcId="{1072052B-4EB3-4F15-A8E4-789AAA6D1A27}" destId="{C578E3B6-2DC0-40AB-BFA5-1CE1FA75C1EC}" srcOrd="3" destOrd="0" presId="urn:microsoft.com/office/officeart/2018/5/layout/IconCircleLabelList"/>
    <dgm:cxn modelId="{4B8D0A2B-395B-4DE5-B81A-E3735F7BDEBD}" type="presParOf" srcId="{495E4505-ECBC-445E-B10B-AF17F83E34EA}" destId="{7EF356A8-468E-4232-B7BF-5F8D1319E37E}" srcOrd="1" destOrd="0" presId="urn:microsoft.com/office/officeart/2018/5/layout/IconCircleLabelList"/>
    <dgm:cxn modelId="{DC54C108-4F79-46CE-A66D-370FE543F203}" type="presParOf" srcId="{495E4505-ECBC-445E-B10B-AF17F83E34EA}" destId="{04BE78C7-3B26-49DB-A46B-C983A334D9CB}" srcOrd="2" destOrd="0" presId="urn:microsoft.com/office/officeart/2018/5/layout/IconCircleLabelList"/>
    <dgm:cxn modelId="{2618D18B-22BD-4AE3-972D-AE6FED359581}" type="presParOf" srcId="{04BE78C7-3B26-49DB-A46B-C983A334D9CB}" destId="{1F33E9AA-F142-4DA4-9E80-22DC82D37D5B}" srcOrd="0" destOrd="0" presId="urn:microsoft.com/office/officeart/2018/5/layout/IconCircleLabelList"/>
    <dgm:cxn modelId="{655518E1-DEEA-4241-8394-05F5B9308FFB}" type="presParOf" srcId="{04BE78C7-3B26-49DB-A46B-C983A334D9CB}" destId="{66555389-09B1-4C2E-B166-9A9CD7C5B9A7}" srcOrd="1" destOrd="0" presId="urn:microsoft.com/office/officeart/2018/5/layout/IconCircleLabelList"/>
    <dgm:cxn modelId="{9636234E-E19B-4D8A-8D2A-223DB334F060}" type="presParOf" srcId="{04BE78C7-3B26-49DB-A46B-C983A334D9CB}" destId="{38A1A4E1-3074-48BF-8AE4-9AC55F7891BA}" srcOrd="2" destOrd="0" presId="urn:microsoft.com/office/officeart/2018/5/layout/IconCircleLabelList"/>
    <dgm:cxn modelId="{6E0DFE1E-24A4-4DD6-8ADD-518340E59440}" type="presParOf" srcId="{04BE78C7-3B26-49DB-A46B-C983A334D9CB}" destId="{8E144AA8-6316-4D78-A398-2C2F250B9E5A}" srcOrd="3" destOrd="0" presId="urn:microsoft.com/office/officeart/2018/5/layout/IconCircleLabelList"/>
    <dgm:cxn modelId="{4808638D-A896-4B3A-9297-8A2B7DF0002F}" type="presParOf" srcId="{495E4505-ECBC-445E-B10B-AF17F83E34EA}" destId="{59824669-092D-4B0A-AE64-75006AE01FAB}" srcOrd="3" destOrd="0" presId="urn:microsoft.com/office/officeart/2018/5/layout/IconCircleLabelList"/>
    <dgm:cxn modelId="{8ED4FC69-C956-44A3-B356-3A53C269F29E}" type="presParOf" srcId="{495E4505-ECBC-445E-B10B-AF17F83E34EA}" destId="{A1B07AA5-1C0F-4F9C-A3A0-71E15AB5BD6F}" srcOrd="4" destOrd="0" presId="urn:microsoft.com/office/officeart/2018/5/layout/IconCircleLabelList"/>
    <dgm:cxn modelId="{DB92A3FD-DA4B-45FC-848D-7568D4CCEF01}" type="presParOf" srcId="{A1B07AA5-1C0F-4F9C-A3A0-71E15AB5BD6F}" destId="{5DCF4DBA-00F2-4FC9-8B55-2FB7C93B4493}" srcOrd="0" destOrd="0" presId="urn:microsoft.com/office/officeart/2018/5/layout/IconCircleLabelList"/>
    <dgm:cxn modelId="{2D345149-90B1-4000-ABC8-2923A73C840E}" type="presParOf" srcId="{A1B07AA5-1C0F-4F9C-A3A0-71E15AB5BD6F}" destId="{2B25AC0B-C662-447C-A8F3-C37EFD5424FB}" srcOrd="1" destOrd="0" presId="urn:microsoft.com/office/officeart/2018/5/layout/IconCircleLabelList"/>
    <dgm:cxn modelId="{2E782B74-A15C-46D1-AF9A-FCE4565ECA7A}" type="presParOf" srcId="{A1B07AA5-1C0F-4F9C-A3A0-71E15AB5BD6F}" destId="{06B95FFD-7A2D-45D5-A046-8212DDDD5A5A}" srcOrd="2" destOrd="0" presId="urn:microsoft.com/office/officeart/2018/5/layout/IconCircleLabelList"/>
    <dgm:cxn modelId="{A6E7E4E1-354C-4F5A-A5A4-21B224B3FBDC}" type="presParOf" srcId="{A1B07AA5-1C0F-4F9C-A3A0-71E15AB5BD6F}" destId="{80F9DD13-7BE8-465C-B66F-8FB8F582348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31BB6-8B33-4155-9E90-EEC6522BF173}">
      <dsp:nvSpPr>
        <dsp:cNvPr id="0" name=""/>
        <dsp:cNvSpPr/>
      </dsp:nvSpPr>
      <dsp:spPr>
        <a:xfrm>
          <a:off x="635327" y="177770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1CDD2-3119-4CA5-ABD3-9F639ED7DE06}">
      <dsp:nvSpPr>
        <dsp:cNvPr id="0" name=""/>
        <dsp:cNvSpPr/>
      </dsp:nvSpPr>
      <dsp:spPr>
        <a:xfrm>
          <a:off x="249311" y="1391529"/>
          <a:ext cx="2043425" cy="135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>
              <a:solidFill>
                <a:schemeClr val="tx1"/>
              </a:solidFill>
            </a:rPr>
            <a:t>Find new staff with the power of Artificial Intelligence!</a:t>
          </a:r>
          <a:endParaRPr lang="en-US" sz="2800" b="1" kern="1200" dirty="0">
            <a:solidFill>
              <a:schemeClr val="tx1"/>
            </a:solidFill>
          </a:endParaRPr>
        </a:p>
      </dsp:txBody>
      <dsp:txXfrm>
        <a:off x="249311" y="1391529"/>
        <a:ext cx="2043425" cy="1358138"/>
      </dsp:txXfrm>
    </dsp:sp>
    <dsp:sp modelId="{A1778C35-7D11-4B8D-9344-6FED8C5CFC46}">
      <dsp:nvSpPr>
        <dsp:cNvPr id="0" name=""/>
        <dsp:cNvSpPr/>
      </dsp:nvSpPr>
      <dsp:spPr>
        <a:xfrm>
          <a:off x="4172534" y="196054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E3680-7855-4192-81F8-176AFDA8C732}">
      <dsp:nvSpPr>
        <dsp:cNvPr id="0" name=""/>
        <dsp:cNvSpPr/>
      </dsp:nvSpPr>
      <dsp:spPr>
        <a:xfrm>
          <a:off x="2680583" y="1433998"/>
          <a:ext cx="4024824" cy="1358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tx1"/>
              </a:solidFill>
            </a:rPr>
            <a:t>BuzzHire is an AI-powered Hiring Portal that uses Machine Learning to read applicant resumes, perform an applicant Myers-Briggs Personality Indicator test and match applicants to roles according to the skills being sought by the recruiter.</a:t>
          </a:r>
        </a:p>
      </dsp:txBody>
      <dsp:txXfrm>
        <a:off x="2680583" y="1433998"/>
        <a:ext cx="4024824" cy="1358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0167DB-3404-44A1-9B16-B12B552E7695}">
      <dsp:nvSpPr>
        <dsp:cNvPr id="0" name=""/>
        <dsp:cNvSpPr/>
      </dsp:nvSpPr>
      <dsp:spPr>
        <a:xfrm>
          <a:off x="0" y="805638"/>
          <a:ext cx="1994719" cy="1196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Secure User Authentication and Authorisation</a:t>
          </a:r>
          <a:endParaRPr lang="en-US" sz="2400" kern="1200"/>
        </a:p>
      </dsp:txBody>
      <dsp:txXfrm>
        <a:off x="0" y="805638"/>
        <a:ext cx="1994719" cy="1196831"/>
      </dsp:txXfrm>
    </dsp:sp>
    <dsp:sp modelId="{2CB153A2-3AC9-4BBD-9A40-8623FA7CE034}">
      <dsp:nvSpPr>
        <dsp:cNvPr id="0" name=""/>
        <dsp:cNvSpPr/>
      </dsp:nvSpPr>
      <dsp:spPr>
        <a:xfrm>
          <a:off x="2194191" y="805638"/>
          <a:ext cx="1994719" cy="1196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Create and Manage Job Posts</a:t>
          </a:r>
          <a:endParaRPr lang="en-US" sz="2400" kern="1200"/>
        </a:p>
      </dsp:txBody>
      <dsp:txXfrm>
        <a:off x="2194191" y="805638"/>
        <a:ext cx="1994719" cy="1196831"/>
      </dsp:txXfrm>
    </dsp:sp>
    <dsp:sp modelId="{F8220F06-FF51-4E86-A284-02451025C280}">
      <dsp:nvSpPr>
        <dsp:cNvPr id="0" name=""/>
        <dsp:cNvSpPr/>
      </dsp:nvSpPr>
      <dsp:spPr>
        <a:xfrm>
          <a:off x="4388382" y="805638"/>
          <a:ext cx="1994719" cy="11968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Apply to Job Posts</a:t>
          </a:r>
          <a:endParaRPr lang="en-US" sz="2400" kern="1200"/>
        </a:p>
      </dsp:txBody>
      <dsp:txXfrm>
        <a:off x="4388382" y="805638"/>
        <a:ext cx="1994719" cy="1196831"/>
      </dsp:txXfrm>
    </dsp:sp>
    <dsp:sp modelId="{E9802606-3B0C-4484-9B12-CEEE070B0F44}">
      <dsp:nvSpPr>
        <dsp:cNvPr id="0" name=""/>
        <dsp:cNvSpPr/>
      </dsp:nvSpPr>
      <dsp:spPr>
        <a:xfrm>
          <a:off x="0" y="2201942"/>
          <a:ext cx="1994719" cy="11968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Resume Parsing</a:t>
          </a:r>
          <a:endParaRPr lang="en-US" sz="2400" kern="1200"/>
        </a:p>
      </dsp:txBody>
      <dsp:txXfrm>
        <a:off x="0" y="2201942"/>
        <a:ext cx="1994719" cy="1196831"/>
      </dsp:txXfrm>
    </dsp:sp>
    <dsp:sp modelId="{0EFC578D-BDE3-4EAF-984D-D1A66E648DB7}">
      <dsp:nvSpPr>
        <dsp:cNvPr id="0" name=""/>
        <dsp:cNvSpPr/>
      </dsp:nvSpPr>
      <dsp:spPr>
        <a:xfrm>
          <a:off x="2194191" y="2201942"/>
          <a:ext cx="1994719" cy="11968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 dirty="0"/>
            <a:t>Myers-Briggs Personality Indicator Test</a:t>
          </a:r>
          <a:endParaRPr lang="en-US" sz="2400" kern="1200" dirty="0"/>
        </a:p>
      </dsp:txBody>
      <dsp:txXfrm>
        <a:off x="2194191" y="2201942"/>
        <a:ext cx="1994719" cy="1196831"/>
      </dsp:txXfrm>
    </dsp:sp>
    <dsp:sp modelId="{2D60D06B-F2D3-46DA-8128-2D853A3E6A74}">
      <dsp:nvSpPr>
        <dsp:cNvPr id="0" name=""/>
        <dsp:cNvSpPr/>
      </dsp:nvSpPr>
      <dsp:spPr>
        <a:xfrm>
          <a:off x="4388382" y="2201942"/>
          <a:ext cx="1994719" cy="11968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Skill-based Role Matching</a:t>
          </a:r>
          <a:endParaRPr lang="en-US" sz="2400" kern="1200"/>
        </a:p>
      </dsp:txBody>
      <dsp:txXfrm>
        <a:off x="4388382" y="2201942"/>
        <a:ext cx="1994719" cy="1196831"/>
      </dsp:txXfrm>
    </dsp:sp>
    <dsp:sp modelId="{F8FA04E8-19E8-4BBD-8D68-8BC2D4E48690}">
      <dsp:nvSpPr>
        <dsp:cNvPr id="0" name=""/>
        <dsp:cNvSpPr/>
      </dsp:nvSpPr>
      <dsp:spPr>
        <a:xfrm>
          <a:off x="0" y="3598245"/>
          <a:ext cx="1994719" cy="11968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Interactive Applicant Dashboard</a:t>
          </a:r>
          <a:endParaRPr lang="en-US" sz="2400" kern="1200"/>
        </a:p>
      </dsp:txBody>
      <dsp:txXfrm>
        <a:off x="0" y="3598245"/>
        <a:ext cx="1994719" cy="1196831"/>
      </dsp:txXfrm>
    </dsp:sp>
    <dsp:sp modelId="{F4B00952-C034-44C4-A25F-DC070C139138}">
      <dsp:nvSpPr>
        <dsp:cNvPr id="0" name=""/>
        <dsp:cNvSpPr/>
      </dsp:nvSpPr>
      <dsp:spPr>
        <a:xfrm>
          <a:off x="2194191" y="3598245"/>
          <a:ext cx="1994719" cy="11968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 dirty="0"/>
            <a:t>Interactive Recruiter Dashboard</a:t>
          </a:r>
          <a:endParaRPr lang="en-US" sz="2400" kern="1200" dirty="0"/>
        </a:p>
      </dsp:txBody>
      <dsp:txXfrm>
        <a:off x="2194191" y="3598245"/>
        <a:ext cx="1994719" cy="1196831"/>
      </dsp:txXfrm>
    </dsp:sp>
    <dsp:sp modelId="{5C6BC746-4780-457C-8AE9-BDD4A8B5CEF9}">
      <dsp:nvSpPr>
        <dsp:cNvPr id="0" name=""/>
        <dsp:cNvSpPr/>
      </dsp:nvSpPr>
      <dsp:spPr>
        <a:xfrm>
          <a:off x="4388382" y="3598245"/>
          <a:ext cx="1994719" cy="11968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baseline="0"/>
            <a:t>Email Notifications</a:t>
          </a:r>
          <a:endParaRPr lang="en-US" sz="2400" kern="1200"/>
        </a:p>
      </dsp:txBody>
      <dsp:txXfrm>
        <a:off x="4388382" y="3598245"/>
        <a:ext cx="1994719" cy="11968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4841C0-5604-44C4-B477-8B7A9DDA4DEE}">
      <dsp:nvSpPr>
        <dsp:cNvPr id="0" name=""/>
        <dsp:cNvSpPr/>
      </dsp:nvSpPr>
      <dsp:spPr>
        <a:xfrm>
          <a:off x="0" y="683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3B289E-4471-41D3-BDE7-D89BC898732E}">
      <dsp:nvSpPr>
        <dsp:cNvPr id="0" name=""/>
        <dsp:cNvSpPr/>
      </dsp:nvSpPr>
      <dsp:spPr>
        <a:xfrm>
          <a:off x="483943" y="360641"/>
          <a:ext cx="879897" cy="879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03348-6204-49CC-AEC6-3E49DB746350}">
      <dsp:nvSpPr>
        <dsp:cNvPr id="0" name=""/>
        <dsp:cNvSpPr/>
      </dsp:nvSpPr>
      <dsp:spPr>
        <a:xfrm>
          <a:off x="1847785" y="683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baseline="0"/>
            <a:t>Front End: The application’s user interfaces are created using HTML, CSS and JavaScript.</a:t>
          </a:r>
          <a:endParaRPr lang="en-US" sz="2500" kern="1200"/>
        </a:p>
      </dsp:txBody>
      <dsp:txXfrm>
        <a:off x="1847785" y="683"/>
        <a:ext cx="4535316" cy="1599813"/>
      </dsp:txXfrm>
    </dsp:sp>
    <dsp:sp modelId="{35BA7081-0DFD-4479-8D2D-19B9C8DCE1E9}">
      <dsp:nvSpPr>
        <dsp:cNvPr id="0" name=""/>
        <dsp:cNvSpPr/>
      </dsp:nvSpPr>
      <dsp:spPr>
        <a:xfrm>
          <a:off x="0" y="2000451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B0C3A3-6982-4B00-9F11-E0B8A74D62EA}">
      <dsp:nvSpPr>
        <dsp:cNvPr id="0" name=""/>
        <dsp:cNvSpPr/>
      </dsp:nvSpPr>
      <dsp:spPr>
        <a:xfrm>
          <a:off x="483943" y="2360409"/>
          <a:ext cx="879897" cy="879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6BA5E-626E-46A7-BBCD-DBBD44A7D0D1}">
      <dsp:nvSpPr>
        <dsp:cNvPr id="0" name=""/>
        <dsp:cNvSpPr/>
      </dsp:nvSpPr>
      <dsp:spPr>
        <a:xfrm>
          <a:off x="1847785" y="2000451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baseline="0"/>
            <a:t>Back End: The application uses the Django Framework in Python to serve the front end and interact with the application database.</a:t>
          </a:r>
          <a:endParaRPr lang="en-US" sz="2500" kern="1200"/>
        </a:p>
      </dsp:txBody>
      <dsp:txXfrm>
        <a:off x="1847785" y="2000451"/>
        <a:ext cx="4535316" cy="1599813"/>
      </dsp:txXfrm>
    </dsp:sp>
    <dsp:sp modelId="{83E5E64A-2A2D-4FE2-875F-0984F3739155}">
      <dsp:nvSpPr>
        <dsp:cNvPr id="0" name=""/>
        <dsp:cNvSpPr/>
      </dsp:nvSpPr>
      <dsp:spPr>
        <a:xfrm>
          <a:off x="0" y="4000218"/>
          <a:ext cx="6383102" cy="159981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4ECF4-DEF9-48D5-BC20-E8B4BAA506DE}">
      <dsp:nvSpPr>
        <dsp:cNvPr id="0" name=""/>
        <dsp:cNvSpPr/>
      </dsp:nvSpPr>
      <dsp:spPr>
        <a:xfrm>
          <a:off x="483943" y="4360176"/>
          <a:ext cx="879897" cy="879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FA485-D22F-4EBC-ADEC-20C1C9AA7BAE}">
      <dsp:nvSpPr>
        <dsp:cNvPr id="0" name=""/>
        <dsp:cNvSpPr/>
      </dsp:nvSpPr>
      <dsp:spPr>
        <a:xfrm>
          <a:off x="1847785" y="4000218"/>
          <a:ext cx="4535316" cy="15998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314" tIns="169314" rIns="169314" bIns="1693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b="1" kern="1200" baseline="0"/>
            <a:t>Database: The application uses a PostgreSQL Database</a:t>
          </a:r>
          <a:endParaRPr lang="en-US" sz="2500" kern="1200"/>
        </a:p>
      </dsp:txBody>
      <dsp:txXfrm>
        <a:off x="1847785" y="4000218"/>
        <a:ext cx="4535316" cy="15998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22260-D55C-46AD-8877-F9B645B0588B}">
      <dsp:nvSpPr>
        <dsp:cNvPr id="0" name=""/>
        <dsp:cNvSpPr/>
      </dsp:nvSpPr>
      <dsp:spPr>
        <a:xfrm>
          <a:off x="1098800" y="1611"/>
          <a:ext cx="1043314" cy="10433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F9B0C-29F1-4479-9045-919E4487F5A5}">
      <dsp:nvSpPr>
        <dsp:cNvPr id="0" name=""/>
        <dsp:cNvSpPr/>
      </dsp:nvSpPr>
      <dsp:spPr>
        <a:xfrm>
          <a:off x="1321145" y="223956"/>
          <a:ext cx="598623" cy="598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78E3B6-2DC0-40AB-BFA5-1CE1FA75C1EC}">
      <dsp:nvSpPr>
        <dsp:cNvPr id="0" name=""/>
        <dsp:cNvSpPr/>
      </dsp:nvSpPr>
      <dsp:spPr>
        <a:xfrm>
          <a:off x="554754" y="1369892"/>
          <a:ext cx="2131405" cy="125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b="1" kern="1200" dirty="0">
              <a:solidFill>
                <a:schemeClr val="tx1"/>
              </a:solidFill>
            </a:rPr>
            <a:t>A presentation by The Buzzies.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554754" y="1369892"/>
        <a:ext cx="2131405" cy="1250694"/>
      </dsp:txXfrm>
    </dsp:sp>
    <dsp:sp modelId="{1F33E9AA-F142-4DA4-9E80-22DC82D37D5B}">
      <dsp:nvSpPr>
        <dsp:cNvPr id="0" name=""/>
        <dsp:cNvSpPr/>
      </dsp:nvSpPr>
      <dsp:spPr>
        <a:xfrm>
          <a:off x="3557609" y="1611"/>
          <a:ext cx="1043314" cy="10433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55389-09B1-4C2E-B166-9A9CD7C5B9A7}">
      <dsp:nvSpPr>
        <dsp:cNvPr id="0" name=""/>
        <dsp:cNvSpPr/>
      </dsp:nvSpPr>
      <dsp:spPr>
        <a:xfrm>
          <a:off x="3779955" y="223956"/>
          <a:ext cx="598623" cy="598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44AA8-6316-4D78-A398-2C2F250B9E5A}">
      <dsp:nvSpPr>
        <dsp:cNvPr id="0" name=""/>
        <dsp:cNvSpPr/>
      </dsp:nvSpPr>
      <dsp:spPr>
        <a:xfrm>
          <a:off x="2985471" y="1369892"/>
          <a:ext cx="2187590" cy="125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b="1" kern="1200" dirty="0"/>
            <a:t>Here is a link to our project repo: </a:t>
          </a:r>
          <a:r>
            <a:rPr lang="en-GB" sz="3200" b="1" kern="1200" dirty="0">
              <a:hlinkClick xmlns:r="http://schemas.openxmlformats.org/officeDocument/2006/relationships" r:id="rId5"/>
            </a:rPr>
            <a:t>Click Me!</a:t>
          </a:r>
          <a:endParaRPr lang="en-US" sz="3200" b="1" kern="1200" dirty="0"/>
        </a:p>
      </dsp:txBody>
      <dsp:txXfrm>
        <a:off x="2985471" y="1369892"/>
        <a:ext cx="2187590" cy="1250694"/>
      </dsp:txXfrm>
    </dsp:sp>
    <dsp:sp modelId="{5DCF4DBA-00F2-4FC9-8B55-2FB7C93B4493}">
      <dsp:nvSpPr>
        <dsp:cNvPr id="0" name=""/>
        <dsp:cNvSpPr/>
      </dsp:nvSpPr>
      <dsp:spPr>
        <a:xfrm>
          <a:off x="2342251" y="3048174"/>
          <a:ext cx="1043314" cy="10433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25AC0B-C662-447C-A8F3-C37EFD5424FB}">
      <dsp:nvSpPr>
        <dsp:cNvPr id="0" name=""/>
        <dsp:cNvSpPr/>
      </dsp:nvSpPr>
      <dsp:spPr>
        <a:xfrm>
          <a:off x="2564596" y="3270520"/>
          <a:ext cx="598623" cy="59862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F9DD13-7BE8-465C-B66F-8FB8F5823480}">
      <dsp:nvSpPr>
        <dsp:cNvPr id="0" name=""/>
        <dsp:cNvSpPr/>
      </dsp:nvSpPr>
      <dsp:spPr>
        <a:xfrm>
          <a:off x="2008732" y="4416456"/>
          <a:ext cx="1710351" cy="125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3200" b="1" kern="1200" dirty="0">
              <a:solidFill>
                <a:schemeClr val="tx1"/>
              </a:solidFill>
            </a:rPr>
            <a:t>Any Questions?</a:t>
          </a:r>
          <a:endParaRPr lang="en-US" sz="3200" b="1" kern="1200" dirty="0">
            <a:solidFill>
              <a:schemeClr val="tx1"/>
            </a:solidFill>
          </a:endParaRPr>
        </a:p>
      </dsp:txBody>
      <dsp:txXfrm>
        <a:off x="2008732" y="4416456"/>
        <a:ext cx="1710351" cy="1250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633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02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68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0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2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02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2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31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AE2DA9-9BAF-4D46-BC97-20425C532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D9942-4812-5FDB-3757-596F4244A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8527" y="604801"/>
            <a:ext cx="5556425" cy="15310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PROJECT 13.</a:t>
            </a:r>
            <a:endParaRPr lang="en-US" b="1" kern="1200" spc="10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67E9C2-BD71-32E9-F491-2B2106A32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057" y="2311400"/>
            <a:ext cx="5218487" cy="365221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100906493 || SEHREEN KHAN </a:t>
            </a:r>
          </a:p>
          <a:p>
            <a:pPr algn="ctr"/>
            <a:r>
              <a:rPr lang="en-US" dirty="0"/>
              <a:t>100943751 || HANI NOORBUX SHAIKH </a:t>
            </a:r>
          </a:p>
          <a:p>
            <a:pPr algn="ctr"/>
            <a:r>
              <a:rPr lang="en-US" dirty="0"/>
              <a:t>100943852 || CHETNA MANCHANDA </a:t>
            </a:r>
          </a:p>
          <a:p>
            <a:pPr algn="ctr"/>
            <a:r>
              <a:rPr lang="en-US" dirty="0"/>
              <a:t>100940786 || ABHINAV TANWAR </a:t>
            </a:r>
          </a:p>
          <a:p>
            <a:pPr algn="ctr"/>
            <a:r>
              <a:rPr lang="en-US" dirty="0"/>
              <a:t>100944330 || DECLAN TREVOR KINTU</a:t>
            </a:r>
          </a:p>
        </p:txBody>
      </p:sp>
      <p:pic>
        <p:nvPicPr>
          <p:cNvPr id="7" name="Picture 6" descr="A yellow background with black letters&#10;&#10;Description automatically generated">
            <a:extLst>
              <a:ext uri="{FF2B5EF4-FFF2-40B4-BE49-F238E27FC236}">
                <a16:creationId xmlns:a16="http://schemas.microsoft.com/office/drawing/2014/main" id="{2023070A-F95E-6346-495D-FE98312E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555" y="2812436"/>
            <a:ext cx="4110419" cy="1233127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6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99995-1D1C-4F39-90BB-6C636158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70CBFC-D57B-44BB-A5FB-03860A53F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32298" flipH="1">
            <a:off x="633185" y="209192"/>
            <a:ext cx="8269589" cy="6120121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2789" h="657889">
                <a:moveTo>
                  <a:pt x="238982" y="657889"/>
                </a:moveTo>
                <a:cubicBezTo>
                  <a:pt x="247518" y="657124"/>
                  <a:pt x="301973" y="624399"/>
                  <a:pt x="354772" y="616508"/>
                </a:cubicBezTo>
                <a:cubicBezTo>
                  <a:pt x="407571" y="608617"/>
                  <a:pt x="486089" y="624605"/>
                  <a:pt x="555775" y="610544"/>
                </a:cubicBezTo>
                <a:cubicBezTo>
                  <a:pt x="625461" y="596483"/>
                  <a:pt x="812932" y="548545"/>
                  <a:pt x="871513" y="476584"/>
                </a:cubicBezTo>
                <a:cubicBezTo>
                  <a:pt x="930094" y="404623"/>
                  <a:pt x="933180" y="257347"/>
                  <a:pt x="907259" y="178779"/>
                </a:cubicBezTo>
                <a:cubicBezTo>
                  <a:pt x="881339" y="100211"/>
                  <a:pt x="880803" y="27257"/>
                  <a:pt x="715990" y="5177"/>
                </a:cubicBezTo>
                <a:cubicBezTo>
                  <a:pt x="551177" y="-16903"/>
                  <a:pt x="321226" y="36263"/>
                  <a:pt x="205135" y="77778"/>
                </a:cubicBezTo>
                <a:cubicBezTo>
                  <a:pt x="89044" y="119293"/>
                  <a:pt x="72396" y="151169"/>
                  <a:pt x="19443" y="254270"/>
                </a:cubicBezTo>
                <a:cubicBezTo>
                  <a:pt x="-29803" y="391199"/>
                  <a:pt x="5299" y="516129"/>
                  <a:pt x="232089" y="590519"/>
                </a:cubicBezTo>
                <a:cubicBezTo>
                  <a:pt x="285239" y="608521"/>
                  <a:pt x="238982" y="657889"/>
                  <a:pt x="238982" y="6578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964DDE-00B1-E803-6D4C-99C07F55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092" y="4637706"/>
            <a:ext cx="3479227" cy="1582119"/>
          </a:xfrm>
        </p:spPr>
        <p:txBody>
          <a:bodyPr anchor="b">
            <a:normAutofit/>
          </a:bodyPr>
          <a:lstStyle/>
          <a:p>
            <a:pPr algn="ctr"/>
            <a:r>
              <a:rPr lang="en-GB" dirty="0"/>
              <a:t>SO, WHAT IS BUZZHIRE?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9B8D541-F0F1-448D-B481-76E8390D3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32298" flipH="1">
            <a:off x="698074" y="173294"/>
            <a:ext cx="8269589" cy="6120120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59010"/>
              <a:gd name="connsiteY0" fmla="*/ 725435 h 725435"/>
              <a:gd name="connsiteX1" fmla="*/ 408106 w 959010"/>
              <a:gd name="connsiteY1" fmla="*/ 662779 h 725435"/>
              <a:gd name="connsiteX2" fmla="*/ 805685 w 959010"/>
              <a:gd name="connsiteY2" fmla="*/ 523410 h 725435"/>
              <a:gd name="connsiteX3" fmla="*/ 954560 w 959010"/>
              <a:gd name="connsiteY3" fmla="*/ 257282 h 725435"/>
              <a:gd name="connsiteX4" fmla="*/ 674525 w 959010"/>
              <a:gd name="connsiteY4" fmla="*/ 5631 h 725435"/>
              <a:gd name="connsiteX5" fmla="*/ 15300 w 959010"/>
              <a:gd name="connsiteY5" fmla="*/ 246614 h 725435"/>
              <a:gd name="connsiteX6" fmla="*/ 217325 w 959010"/>
              <a:gd name="connsiteY6" fmla="*/ 650664 h 725435"/>
              <a:gd name="connsiteX7" fmla="*/ 284667 w 959010"/>
              <a:gd name="connsiteY7" fmla="*/ 725435 h 725435"/>
              <a:gd name="connsiteX0" fmla="*/ 284667 w 967667"/>
              <a:gd name="connsiteY0" fmla="*/ 725435 h 725435"/>
              <a:gd name="connsiteX1" fmla="*/ 408106 w 967667"/>
              <a:gd name="connsiteY1" fmla="*/ 662779 h 725435"/>
              <a:gd name="connsiteX2" fmla="*/ 868683 w 967667"/>
              <a:gd name="connsiteY2" fmla="*/ 556279 h 725435"/>
              <a:gd name="connsiteX3" fmla="*/ 954560 w 967667"/>
              <a:gd name="connsiteY3" fmla="*/ 257282 h 725435"/>
              <a:gd name="connsiteX4" fmla="*/ 674525 w 967667"/>
              <a:gd name="connsiteY4" fmla="*/ 5631 h 725435"/>
              <a:gd name="connsiteX5" fmla="*/ 15300 w 967667"/>
              <a:gd name="connsiteY5" fmla="*/ 246614 h 725435"/>
              <a:gd name="connsiteX6" fmla="*/ 217325 w 967667"/>
              <a:gd name="connsiteY6" fmla="*/ 650664 h 725435"/>
              <a:gd name="connsiteX7" fmla="*/ 284667 w 967667"/>
              <a:gd name="connsiteY7" fmla="*/ 725435 h 725435"/>
              <a:gd name="connsiteX0" fmla="*/ 284667 w 966979"/>
              <a:gd name="connsiteY0" fmla="*/ 685615 h 685615"/>
              <a:gd name="connsiteX1" fmla="*/ 408106 w 966979"/>
              <a:gd name="connsiteY1" fmla="*/ 622959 h 685615"/>
              <a:gd name="connsiteX2" fmla="*/ 868683 w 966979"/>
              <a:gd name="connsiteY2" fmla="*/ 516459 h 685615"/>
              <a:gd name="connsiteX3" fmla="*/ 954560 w 966979"/>
              <a:gd name="connsiteY3" fmla="*/ 217462 h 685615"/>
              <a:gd name="connsiteX4" fmla="*/ 684112 w 966979"/>
              <a:gd name="connsiteY4" fmla="*/ 9636 h 685615"/>
              <a:gd name="connsiteX5" fmla="*/ 15300 w 966979"/>
              <a:gd name="connsiteY5" fmla="*/ 206794 h 685615"/>
              <a:gd name="connsiteX6" fmla="*/ 217325 w 966979"/>
              <a:gd name="connsiteY6" fmla="*/ 610844 h 685615"/>
              <a:gd name="connsiteX7" fmla="*/ 284667 w 966979"/>
              <a:gd name="connsiteY7" fmla="*/ 685615 h 685615"/>
              <a:gd name="connsiteX0" fmla="*/ 283787 w 966099"/>
              <a:gd name="connsiteY0" fmla="*/ 685615 h 685615"/>
              <a:gd name="connsiteX1" fmla="*/ 407226 w 966099"/>
              <a:gd name="connsiteY1" fmla="*/ 622959 h 685615"/>
              <a:gd name="connsiteX2" fmla="*/ 867803 w 966099"/>
              <a:gd name="connsiteY2" fmla="*/ 516459 h 685615"/>
              <a:gd name="connsiteX3" fmla="*/ 953680 w 966099"/>
              <a:gd name="connsiteY3" fmla="*/ 217462 h 685615"/>
              <a:gd name="connsiteX4" fmla="*/ 683232 w 966099"/>
              <a:gd name="connsiteY4" fmla="*/ 9636 h 685615"/>
              <a:gd name="connsiteX5" fmla="*/ 14420 w 966099"/>
              <a:gd name="connsiteY5" fmla="*/ 206794 h 685615"/>
              <a:gd name="connsiteX6" fmla="*/ 221923 w 966099"/>
              <a:gd name="connsiteY6" fmla="*/ 610844 h 685615"/>
              <a:gd name="connsiteX7" fmla="*/ 283787 w 966099"/>
              <a:gd name="connsiteY7" fmla="*/ 685615 h 685615"/>
              <a:gd name="connsiteX0" fmla="*/ 282418 w 966099"/>
              <a:gd name="connsiteY0" fmla="*/ 671920 h 671920"/>
              <a:gd name="connsiteX1" fmla="*/ 407226 w 966099"/>
              <a:gd name="connsiteY1" fmla="*/ 622959 h 671920"/>
              <a:gd name="connsiteX2" fmla="*/ 867803 w 966099"/>
              <a:gd name="connsiteY2" fmla="*/ 516459 h 671920"/>
              <a:gd name="connsiteX3" fmla="*/ 953680 w 966099"/>
              <a:gd name="connsiteY3" fmla="*/ 217462 h 671920"/>
              <a:gd name="connsiteX4" fmla="*/ 683232 w 966099"/>
              <a:gd name="connsiteY4" fmla="*/ 9636 h 671920"/>
              <a:gd name="connsiteX5" fmla="*/ 14420 w 966099"/>
              <a:gd name="connsiteY5" fmla="*/ 206794 h 671920"/>
              <a:gd name="connsiteX6" fmla="*/ 221923 w 966099"/>
              <a:gd name="connsiteY6" fmla="*/ 610844 h 671920"/>
              <a:gd name="connsiteX7" fmla="*/ 282418 w 966099"/>
              <a:gd name="connsiteY7" fmla="*/ 671920 h 671920"/>
              <a:gd name="connsiteX0" fmla="*/ 282418 w 966099"/>
              <a:gd name="connsiteY0" fmla="*/ 671920 h 672429"/>
              <a:gd name="connsiteX1" fmla="*/ 338878 w 966099"/>
              <a:gd name="connsiteY1" fmla="*/ 639121 h 672429"/>
              <a:gd name="connsiteX2" fmla="*/ 407226 w 966099"/>
              <a:gd name="connsiteY2" fmla="*/ 622959 h 672429"/>
              <a:gd name="connsiteX3" fmla="*/ 867803 w 966099"/>
              <a:gd name="connsiteY3" fmla="*/ 516459 h 672429"/>
              <a:gd name="connsiteX4" fmla="*/ 953680 w 966099"/>
              <a:gd name="connsiteY4" fmla="*/ 217462 h 672429"/>
              <a:gd name="connsiteX5" fmla="*/ 683232 w 966099"/>
              <a:gd name="connsiteY5" fmla="*/ 9636 h 672429"/>
              <a:gd name="connsiteX6" fmla="*/ 14420 w 966099"/>
              <a:gd name="connsiteY6" fmla="*/ 206794 h 672429"/>
              <a:gd name="connsiteX7" fmla="*/ 221923 w 966099"/>
              <a:gd name="connsiteY7" fmla="*/ 610844 h 672429"/>
              <a:gd name="connsiteX8" fmla="*/ 282418 w 966099"/>
              <a:gd name="connsiteY8" fmla="*/ 671920 h 672429"/>
              <a:gd name="connsiteX0" fmla="*/ 282418 w 966099"/>
              <a:gd name="connsiteY0" fmla="*/ 671920 h 672356"/>
              <a:gd name="connsiteX1" fmla="*/ 337508 w 966099"/>
              <a:gd name="connsiteY1" fmla="*/ 633643 h 672356"/>
              <a:gd name="connsiteX2" fmla="*/ 407226 w 966099"/>
              <a:gd name="connsiteY2" fmla="*/ 622959 h 672356"/>
              <a:gd name="connsiteX3" fmla="*/ 867803 w 966099"/>
              <a:gd name="connsiteY3" fmla="*/ 516459 h 672356"/>
              <a:gd name="connsiteX4" fmla="*/ 953680 w 966099"/>
              <a:gd name="connsiteY4" fmla="*/ 217462 h 672356"/>
              <a:gd name="connsiteX5" fmla="*/ 683232 w 966099"/>
              <a:gd name="connsiteY5" fmla="*/ 9636 h 672356"/>
              <a:gd name="connsiteX6" fmla="*/ 14420 w 966099"/>
              <a:gd name="connsiteY6" fmla="*/ 206794 h 672356"/>
              <a:gd name="connsiteX7" fmla="*/ 221923 w 966099"/>
              <a:gd name="connsiteY7" fmla="*/ 610844 h 672356"/>
              <a:gd name="connsiteX8" fmla="*/ 282418 w 966099"/>
              <a:gd name="connsiteY8" fmla="*/ 671920 h 672356"/>
              <a:gd name="connsiteX0" fmla="*/ 282418 w 966099"/>
              <a:gd name="connsiteY0" fmla="*/ 671920 h 671920"/>
              <a:gd name="connsiteX1" fmla="*/ 337508 w 966099"/>
              <a:gd name="connsiteY1" fmla="*/ 633643 h 671920"/>
              <a:gd name="connsiteX2" fmla="*/ 407226 w 966099"/>
              <a:gd name="connsiteY2" fmla="*/ 622959 h 671920"/>
              <a:gd name="connsiteX3" fmla="*/ 867803 w 966099"/>
              <a:gd name="connsiteY3" fmla="*/ 516459 h 671920"/>
              <a:gd name="connsiteX4" fmla="*/ 953680 w 966099"/>
              <a:gd name="connsiteY4" fmla="*/ 217462 h 671920"/>
              <a:gd name="connsiteX5" fmla="*/ 683232 w 966099"/>
              <a:gd name="connsiteY5" fmla="*/ 9636 h 671920"/>
              <a:gd name="connsiteX6" fmla="*/ 14420 w 966099"/>
              <a:gd name="connsiteY6" fmla="*/ 206794 h 671920"/>
              <a:gd name="connsiteX7" fmla="*/ 221923 w 966099"/>
              <a:gd name="connsiteY7" fmla="*/ 610844 h 671920"/>
              <a:gd name="connsiteX8" fmla="*/ 282418 w 96609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409"/>
              <a:gd name="connsiteY0" fmla="*/ 671920 h 671920"/>
              <a:gd name="connsiteX1" fmla="*/ 337508 w 965409"/>
              <a:gd name="connsiteY1" fmla="*/ 633643 h 671920"/>
              <a:gd name="connsiteX2" fmla="*/ 434616 w 965409"/>
              <a:gd name="connsiteY2" fmla="*/ 627068 h 671920"/>
              <a:gd name="connsiteX3" fmla="*/ 867803 w 965409"/>
              <a:gd name="connsiteY3" fmla="*/ 516459 h 671920"/>
              <a:gd name="connsiteX4" fmla="*/ 953680 w 965409"/>
              <a:gd name="connsiteY4" fmla="*/ 217462 h 671920"/>
              <a:gd name="connsiteX5" fmla="*/ 683232 w 965409"/>
              <a:gd name="connsiteY5" fmla="*/ 9636 h 671920"/>
              <a:gd name="connsiteX6" fmla="*/ 14420 w 965409"/>
              <a:gd name="connsiteY6" fmla="*/ 206794 h 671920"/>
              <a:gd name="connsiteX7" fmla="*/ 221923 w 965409"/>
              <a:gd name="connsiteY7" fmla="*/ 610844 h 671920"/>
              <a:gd name="connsiteX8" fmla="*/ 282418 w 965409"/>
              <a:gd name="connsiteY8" fmla="*/ 671920 h 671920"/>
              <a:gd name="connsiteX0" fmla="*/ 282418 w 965343"/>
              <a:gd name="connsiteY0" fmla="*/ 671920 h 671920"/>
              <a:gd name="connsiteX1" fmla="*/ 337508 w 965343"/>
              <a:gd name="connsiteY1" fmla="*/ 633643 h 671920"/>
              <a:gd name="connsiteX2" fmla="*/ 437355 w 965343"/>
              <a:gd name="connsiteY2" fmla="*/ 631177 h 671920"/>
              <a:gd name="connsiteX3" fmla="*/ 867803 w 965343"/>
              <a:gd name="connsiteY3" fmla="*/ 516459 h 671920"/>
              <a:gd name="connsiteX4" fmla="*/ 953680 w 965343"/>
              <a:gd name="connsiteY4" fmla="*/ 217462 h 671920"/>
              <a:gd name="connsiteX5" fmla="*/ 683232 w 965343"/>
              <a:gd name="connsiteY5" fmla="*/ 9636 h 671920"/>
              <a:gd name="connsiteX6" fmla="*/ 14420 w 965343"/>
              <a:gd name="connsiteY6" fmla="*/ 206794 h 671920"/>
              <a:gd name="connsiteX7" fmla="*/ 221923 w 965343"/>
              <a:gd name="connsiteY7" fmla="*/ 610844 h 671920"/>
              <a:gd name="connsiteX8" fmla="*/ 282418 w 965343"/>
              <a:gd name="connsiteY8" fmla="*/ 671920 h 671920"/>
              <a:gd name="connsiteX0" fmla="*/ 282418 w 964893"/>
              <a:gd name="connsiteY0" fmla="*/ 664870 h 664870"/>
              <a:gd name="connsiteX1" fmla="*/ 337508 w 964893"/>
              <a:gd name="connsiteY1" fmla="*/ 626593 h 664870"/>
              <a:gd name="connsiteX2" fmla="*/ 437355 w 964893"/>
              <a:gd name="connsiteY2" fmla="*/ 624127 h 664870"/>
              <a:gd name="connsiteX3" fmla="*/ 867803 w 964893"/>
              <a:gd name="connsiteY3" fmla="*/ 509409 h 664870"/>
              <a:gd name="connsiteX4" fmla="*/ 953680 w 964893"/>
              <a:gd name="connsiteY4" fmla="*/ 210412 h 664870"/>
              <a:gd name="connsiteX5" fmla="*/ 689605 w 964893"/>
              <a:gd name="connsiteY5" fmla="*/ 10843 h 664870"/>
              <a:gd name="connsiteX6" fmla="*/ 14420 w 964893"/>
              <a:gd name="connsiteY6" fmla="*/ 199744 h 664870"/>
              <a:gd name="connsiteX7" fmla="*/ 221923 w 964893"/>
              <a:gd name="connsiteY7" fmla="*/ 603794 h 664870"/>
              <a:gd name="connsiteX8" fmla="*/ 282418 w 964893"/>
              <a:gd name="connsiteY8" fmla="*/ 664870 h 664870"/>
              <a:gd name="connsiteX0" fmla="*/ 288372 w 970847"/>
              <a:gd name="connsiteY0" fmla="*/ 654213 h 654213"/>
              <a:gd name="connsiteX1" fmla="*/ 343462 w 970847"/>
              <a:gd name="connsiteY1" fmla="*/ 615936 h 654213"/>
              <a:gd name="connsiteX2" fmla="*/ 443309 w 970847"/>
              <a:gd name="connsiteY2" fmla="*/ 613470 h 654213"/>
              <a:gd name="connsiteX3" fmla="*/ 873757 w 970847"/>
              <a:gd name="connsiteY3" fmla="*/ 498752 h 654213"/>
              <a:gd name="connsiteX4" fmla="*/ 959634 w 970847"/>
              <a:gd name="connsiteY4" fmla="*/ 199755 h 654213"/>
              <a:gd name="connsiteX5" fmla="*/ 695559 w 970847"/>
              <a:gd name="connsiteY5" fmla="*/ 186 h 654213"/>
              <a:gd name="connsiteX6" fmla="*/ 13395 w 970847"/>
              <a:gd name="connsiteY6" fmla="*/ 233317 h 654213"/>
              <a:gd name="connsiteX7" fmla="*/ 227877 w 970847"/>
              <a:gd name="connsiteY7" fmla="*/ 593137 h 654213"/>
              <a:gd name="connsiteX8" fmla="*/ 288372 w 970847"/>
              <a:gd name="connsiteY8" fmla="*/ 654213 h 654213"/>
              <a:gd name="connsiteX0" fmla="*/ 291425 w 973900"/>
              <a:gd name="connsiteY0" fmla="*/ 654213 h 654213"/>
              <a:gd name="connsiteX1" fmla="*/ 346515 w 973900"/>
              <a:gd name="connsiteY1" fmla="*/ 615936 h 654213"/>
              <a:gd name="connsiteX2" fmla="*/ 446362 w 973900"/>
              <a:gd name="connsiteY2" fmla="*/ 613470 h 654213"/>
              <a:gd name="connsiteX3" fmla="*/ 876810 w 973900"/>
              <a:gd name="connsiteY3" fmla="*/ 498752 h 654213"/>
              <a:gd name="connsiteX4" fmla="*/ 962687 w 973900"/>
              <a:gd name="connsiteY4" fmla="*/ 199755 h 654213"/>
              <a:gd name="connsiteX5" fmla="*/ 698612 w 973900"/>
              <a:gd name="connsiteY5" fmla="*/ 186 h 654213"/>
              <a:gd name="connsiteX6" fmla="*/ 16448 w 973900"/>
              <a:gd name="connsiteY6" fmla="*/ 233317 h 654213"/>
              <a:gd name="connsiteX7" fmla="*/ 230930 w 973900"/>
              <a:gd name="connsiteY7" fmla="*/ 593137 h 654213"/>
              <a:gd name="connsiteX8" fmla="*/ 291425 w 973900"/>
              <a:gd name="connsiteY8" fmla="*/ 654213 h 654213"/>
              <a:gd name="connsiteX0" fmla="*/ 291425 w 973900"/>
              <a:gd name="connsiteY0" fmla="*/ 655114 h 655114"/>
              <a:gd name="connsiteX1" fmla="*/ 346515 w 973900"/>
              <a:gd name="connsiteY1" fmla="*/ 616837 h 655114"/>
              <a:gd name="connsiteX2" fmla="*/ 446362 w 973900"/>
              <a:gd name="connsiteY2" fmla="*/ 614371 h 655114"/>
              <a:gd name="connsiteX3" fmla="*/ 876810 w 973900"/>
              <a:gd name="connsiteY3" fmla="*/ 499653 h 655114"/>
              <a:gd name="connsiteX4" fmla="*/ 962687 w 973900"/>
              <a:gd name="connsiteY4" fmla="*/ 200656 h 655114"/>
              <a:gd name="connsiteX5" fmla="*/ 698612 w 973900"/>
              <a:gd name="connsiteY5" fmla="*/ 1087 h 655114"/>
              <a:gd name="connsiteX6" fmla="*/ 16448 w 973900"/>
              <a:gd name="connsiteY6" fmla="*/ 234218 h 655114"/>
              <a:gd name="connsiteX7" fmla="*/ 230930 w 973900"/>
              <a:gd name="connsiteY7" fmla="*/ 594038 h 655114"/>
              <a:gd name="connsiteX8" fmla="*/ 291425 w 973900"/>
              <a:gd name="connsiteY8" fmla="*/ 655114 h 655114"/>
              <a:gd name="connsiteX0" fmla="*/ 291425 w 975164"/>
              <a:gd name="connsiteY0" fmla="*/ 647870 h 647870"/>
              <a:gd name="connsiteX1" fmla="*/ 346515 w 975164"/>
              <a:gd name="connsiteY1" fmla="*/ 609593 h 647870"/>
              <a:gd name="connsiteX2" fmla="*/ 446362 w 975164"/>
              <a:gd name="connsiteY2" fmla="*/ 607127 h 647870"/>
              <a:gd name="connsiteX3" fmla="*/ 876810 w 975164"/>
              <a:gd name="connsiteY3" fmla="*/ 492409 h 647870"/>
              <a:gd name="connsiteX4" fmla="*/ 962687 w 975164"/>
              <a:gd name="connsiteY4" fmla="*/ 193412 h 647870"/>
              <a:gd name="connsiteX5" fmla="*/ 680730 w 975164"/>
              <a:gd name="connsiteY5" fmla="*/ 1283 h 647870"/>
              <a:gd name="connsiteX6" fmla="*/ 16448 w 975164"/>
              <a:gd name="connsiteY6" fmla="*/ 226974 h 647870"/>
              <a:gd name="connsiteX7" fmla="*/ 230930 w 975164"/>
              <a:gd name="connsiteY7" fmla="*/ 586794 h 647870"/>
              <a:gd name="connsiteX8" fmla="*/ 291425 w 975164"/>
              <a:gd name="connsiteY8" fmla="*/ 647870 h 647870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964 h 651964"/>
              <a:gd name="connsiteX1" fmla="*/ 346515 w 975164"/>
              <a:gd name="connsiteY1" fmla="*/ 613687 h 651964"/>
              <a:gd name="connsiteX2" fmla="*/ 446362 w 975164"/>
              <a:gd name="connsiteY2" fmla="*/ 611221 h 651964"/>
              <a:gd name="connsiteX3" fmla="*/ 876810 w 975164"/>
              <a:gd name="connsiteY3" fmla="*/ 496503 h 651964"/>
              <a:gd name="connsiteX4" fmla="*/ 962687 w 975164"/>
              <a:gd name="connsiteY4" fmla="*/ 197506 h 651964"/>
              <a:gd name="connsiteX5" fmla="*/ 680730 w 975164"/>
              <a:gd name="connsiteY5" fmla="*/ 5377 h 651964"/>
              <a:gd name="connsiteX6" fmla="*/ 218522 w 975164"/>
              <a:gd name="connsiteY6" fmla="*/ 68738 h 651964"/>
              <a:gd name="connsiteX7" fmla="*/ 16448 w 975164"/>
              <a:gd name="connsiteY7" fmla="*/ 231068 h 651964"/>
              <a:gd name="connsiteX8" fmla="*/ 230930 w 975164"/>
              <a:gd name="connsiteY8" fmla="*/ 590888 h 651964"/>
              <a:gd name="connsiteX9" fmla="*/ 291425 w 975164"/>
              <a:gd name="connsiteY9" fmla="*/ 651964 h 651964"/>
              <a:gd name="connsiteX0" fmla="*/ 291425 w 975164"/>
              <a:gd name="connsiteY0" fmla="*/ 651767 h 651767"/>
              <a:gd name="connsiteX1" fmla="*/ 346515 w 975164"/>
              <a:gd name="connsiteY1" fmla="*/ 613490 h 651767"/>
              <a:gd name="connsiteX2" fmla="*/ 446362 w 975164"/>
              <a:gd name="connsiteY2" fmla="*/ 611024 h 651767"/>
              <a:gd name="connsiteX3" fmla="*/ 876810 w 975164"/>
              <a:gd name="connsiteY3" fmla="*/ 496306 h 651767"/>
              <a:gd name="connsiteX4" fmla="*/ 962687 w 975164"/>
              <a:gd name="connsiteY4" fmla="*/ 197309 h 651767"/>
              <a:gd name="connsiteX5" fmla="*/ 680730 w 975164"/>
              <a:gd name="connsiteY5" fmla="*/ 5180 h 651767"/>
              <a:gd name="connsiteX6" fmla="*/ 201924 w 975164"/>
              <a:gd name="connsiteY6" fmla="*/ 69993 h 651767"/>
              <a:gd name="connsiteX7" fmla="*/ 16448 w 975164"/>
              <a:gd name="connsiteY7" fmla="*/ 230871 h 651767"/>
              <a:gd name="connsiteX8" fmla="*/ 230930 w 975164"/>
              <a:gd name="connsiteY8" fmla="*/ 590691 h 651767"/>
              <a:gd name="connsiteX9" fmla="*/ 291425 w 975164"/>
              <a:gd name="connsiteY9" fmla="*/ 651767 h 651767"/>
              <a:gd name="connsiteX0" fmla="*/ 291319 w 975058"/>
              <a:gd name="connsiteY0" fmla="*/ 651767 h 651767"/>
              <a:gd name="connsiteX1" fmla="*/ 346409 w 975058"/>
              <a:gd name="connsiteY1" fmla="*/ 613490 h 651767"/>
              <a:gd name="connsiteX2" fmla="*/ 446256 w 975058"/>
              <a:gd name="connsiteY2" fmla="*/ 611024 h 651767"/>
              <a:gd name="connsiteX3" fmla="*/ 876704 w 975058"/>
              <a:gd name="connsiteY3" fmla="*/ 496306 h 651767"/>
              <a:gd name="connsiteX4" fmla="*/ 962581 w 975058"/>
              <a:gd name="connsiteY4" fmla="*/ 197309 h 651767"/>
              <a:gd name="connsiteX5" fmla="*/ 680624 w 975058"/>
              <a:gd name="connsiteY5" fmla="*/ 5180 h 651767"/>
              <a:gd name="connsiteX6" fmla="*/ 201818 w 975058"/>
              <a:gd name="connsiteY6" fmla="*/ 69993 h 651767"/>
              <a:gd name="connsiteX7" fmla="*/ 16468 w 975058"/>
              <a:gd name="connsiteY7" fmla="*/ 247811 h 651767"/>
              <a:gd name="connsiteX8" fmla="*/ 230824 w 975058"/>
              <a:gd name="connsiteY8" fmla="*/ 590691 h 651767"/>
              <a:gd name="connsiteX9" fmla="*/ 291319 w 975058"/>
              <a:gd name="connsiteY9" fmla="*/ 651767 h 651767"/>
              <a:gd name="connsiteX0" fmla="*/ 294026 w 977765"/>
              <a:gd name="connsiteY0" fmla="*/ 651767 h 651767"/>
              <a:gd name="connsiteX1" fmla="*/ 349116 w 977765"/>
              <a:gd name="connsiteY1" fmla="*/ 613490 h 651767"/>
              <a:gd name="connsiteX2" fmla="*/ 448963 w 977765"/>
              <a:gd name="connsiteY2" fmla="*/ 611024 h 651767"/>
              <a:gd name="connsiteX3" fmla="*/ 879411 w 977765"/>
              <a:gd name="connsiteY3" fmla="*/ 496306 h 651767"/>
              <a:gd name="connsiteX4" fmla="*/ 965288 w 977765"/>
              <a:gd name="connsiteY4" fmla="*/ 197309 h 651767"/>
              <a:gd name="connsiteX5" fmla="*/ 683331 w 977765"/>
              <a:gd name="connsiteY5" fmla="*/ 5180 h 651767"/>
              <a:gd name="connsiteX6" fmla="*/ 204525 w 977765"/>
              <a:gd name="connsiteY6" fmla="*/ 69993 h 651767"/>
              <a:gd name="connsiteX7" fmla="*/ 19175 w 977765"/>
              <a:gd name="connsiteY7" fmla="*/ 247811 h 651767"/>
              <a:gd name="connsiteX8" fmla="*/ 233531 w 977765"/>
              <a:gd name="connsiteY8" fmla="*/ 590691 h 651767"/>
              <a:gd name="connsiteX9" fmla="*/ 294026 w 977765"/>
              <a:gd name="connsiteY9" fmla="*/ 651767 h 651767"/>
              <a:gd name="connsiteX0" fmla="*/ 292584 w 976323"/>
              <a:gd name="connsiteY0" fmla="*/ 651767 h 651767"/>
              <a:gd name="connsiteX1" fmla="*/ 347674 w 976323"/>
              <a:gd name="connsiteY1" fmla="*/ 613490 h 651767"/>
              <a:gd name="connsiteX2" fmla="*/ 447521 w 976323"/>
              <a:gd name="connsiteY2" fmla="*/ 611024 h 651767"/>
              <a:gd name="connsiteX3" fmla="*/ 877969 w 976323"/>
              <a:gd name="connsiteY3" fmla="*/ 496306 h 651767"/>
              <a:gd name="connsiteX4" fmla="*/ 963846 w 976323"/>
              <a:gd name="connsiteY4" fmla="*/ 197309 h 651767"/>
              <a:gd name="connsiteX5" fmla="*/ 681889 w 976323"/>
              <a:gd name="connsiteY5" fmla="*/ 5180 h 651767"/>
              <a:gd name="connsiteX6" fmla="*/ 203083 w 976323"/>
              <a:gd name="connsiteY6" fmla="*/ 69993 h 651767"/>
              <a:gd name="connsiteX7" fmla="*/ 19443 w 976323"/>
              <a:gd name="connsiteY7" fmla="*/ 254442 h 651767"/>
              <a:gd name="connsiteX8" fmla="*/ 232089 w 976323"/>
              <a:gd name="connsiteY8" fmla="*/ 590691 h 651767"/>
              <a:gd name="connsiteX9" fmla="*/ 292584 w 976323"/>
              <a:gd name="connsiteY9" fmla="*/ 651767 h 651767"/>
              <a:gd name="connsiteX0" fmla="*/ 292584 w 974891"/>
              <a:gd name="connsiteY0" fmla="*/ 651767 h 651767"/>
              <a:gd name="connsiteX1" fmla="*/ 347674 w 974891"/>
              <a:gd name="connsiteY1" fmla="*/ 613490 h 651767"/>
              <a:gd name="connsiteX2" fmla="*/ 447521 w 974891"/>
              <a:gd name="connsiteY2" fmla="*/ 611024 h 651767"/>
              <a:gd name="connsiteX3" fmla="*/ 871513 w 974891"/>
              <a:gd name="connsiteY3" fmla="*/ 476756 h 651767"/>
              <a:gd name="connsiteX4" fmla="*/ 963846 w 974891"/>
              <a:gd name="connsiteY4" fmla="*/ 197309 h 651767"/>
              <a:gd name="connsiteX5" fmla="*/ 681889 w 974891"/>
              <a:gd name="connsiteY5" fmla="*/ 5180 h 651767"/>
              <a:gd name="connsiteX6" fmla="*/ 203083 w 974891"/>
              <a:gd name="connsiteY6" fmla="*/ 69993 h 651767"/>
              <a:gd name="connsiteX7" fmla="*/ 19443 w 974891"/>
              <a:gd name="connsiteY7" fmla="*/ 254442 h 651767"/>
              <a:gd name="connsiteX8" fmla="*/ 232089 w 974891"/>
              <a:gd name="connsiteY8" fmla="*/ 590691 h 651767"/>
              <a:gd name="connsiteX9" fmla="*/ 292584 w 9748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73991"/>
              <a:gd name="connsiteY0" fmla="*/ 651767 h 651767"/>
              <a:gd name="connsiteX1" fmla="*/ 347674 w 973991"/>
              <a:gd name="connsiteY1" fmla="*/ 613490 h 651767"/>
              <a:gd name="connsiteX2" fmla="*/ 492610 w 973991"/>
              <a:gd name="connsiteY2" fmla="*/ 599395 h 651767"/>
              <a:gd name="connsiteX3" fmla="*/ 871513 w 973991"/>
              <a:gd name="connsiteY3" fmla="*/ 476756 h 651767"/>
              <a:gd name="connsiteX4" fmla="*/ 963846 w 973991"/>
              <a:gd name="connsiteY4" fmla="*/ 197309 h 651767"/>
              <a:gd name="connsiteX5" fmla="*/ 681889 w 973991"/>
              <a:gd name="connsiteY5" fmla="*/ 5180 h 651767"/>
              <a:gd name="connsiteX6" fmla="*/ 203083 w 973991"/>
              <a:gd name="connsiteY6" fmla="*/ 69993 h 651767"/>
              <a:gd name="connsiteX7" fmla="*/ 19443 w 973991"/>
              <a:gd name="connsiteY7" fmla="*/ 254442 h 651767"/>
              <a:gd name="connsiteX8" fmla="*/ 232089 w 973991"/>
              <a:gd name="connsiteY8" fmla="*/ 590691 h 651767"/>
              <a:gd name="connsiteX9" fmla="*/ 292584 w 973991"/>
              <a:gd name="connsiteY9" fmla="*/ 651767 h 651767"/>
              <a:gd name="connsiteX0" fmla="*/ 292584 w 947259"/>
              <a:gd name="connsiteY0" fmla="*/ 652072 h 652072"/>
              <a:gd name="connsiteX1" fmla="*/ 347674 w 947259"/>
              <a:gd name="connsiteY1" fmla="*/ 613795 h 652072"/>
              <a:gd name="connsiteX2" fmla="*/ 492610 w 947259"/>
              <a:gd name="connsiteY2" fmla="*/ 599700 h 652072"/>
              <a:gd name="connsiteX3" fmla="*/ 871513 w 947259"/>
              <a:gd name="connsiteY3" fmla="*/ 477061 h 652072"/>
              <a:gd name="connsiteX4" fmla="*/ 932661 w 947259"/>
              <a:gd name="connsiteY4" fmla="*/ 202828 h 652072"/>
              <a:gd name="connsiteX5" fmla="*/ 681889 w 947259"/>
              <a:gd name="connsiteY5" fmla="*/ 5485 h 652072"/>
              <a:gd name="connsiteX6" fmla="*/ 203083 w 947259"/>
              <a:gd name="connsiteY6" fmla="*/ 70298 h 652072"/>
              <a:gd name="connsiteX7" fmla="*/ 19443 w 947259"/>
              <a:gd name="connsiteY7" fmla="*/ 254747 h 652072"/>
              <a:gd name="connsiteX8" fmla="*/ 232089 w 947259"/>
              <a:gd name="connsiteY8" fmla="*/ 590996 h 652072"/>
              <a:gd name="connsiteX9" fmla="*/ 292584 w 947259"/>
              <a:gd name="connsiteY9" fmla="*/ 652072 h 652072"/>
              <a:gd name="connsiteX0" fmla="*/ 292584 w 935943"/>
              <a:gd name="connsiteY0" fmla="*/ 652294 h 652294"/>
              <a:gd name="connsiteX1" fmla="*/ 347674 w 935943"/>
              <a:gd name="connsiteY1" fmla="*/ 614017 h 652294"/>
              <a:gd name="connsiteX2" fmla="*/ 492610 w 935943"/>
              <a:gd name="connsiteY2" fmla="*/ 599922 h 652294"/>
              <a:gd name="connsiteX3" fmla="*/ 871513 w 935943"/>
              <a:gd name="connsiteY3" fmla="*/ 477283 h 652294"/>
              <a:gd name="connsiteX4" fmla="*/ 918074 w 935943"/>
              <a:gd name="connsiteY4" fmla="*/ 206812 h 652294"/>
              <a:gd name="connsiteX5" fmla="*/ 681889 w 935943"/>
              <a:gd name="connsiteY5" fmla="*/ 5707 h 652294"/>
              <a:gd name="connsiteX6" fmla="*/ 203083 w 935943"/>
              <a:gd name="connsiteY6" fmla="*/ 70520 h 652294"/>
              <a:gd name="connsiteX7" fmla="*/ 19443 w 935943"/>
              <a:gd name="connsiteY7" fmla="*/ 254969 h 652294"/>
              <a:gd name="connsiteX8" fmla="*/ 232089 w 935943"/>
              <a:gd name="connsiteY8" fmla="*/ 591218 h 652294"/>
              <a:gd name="connsiteX9" fmla="*/ 292584 w 935943"/>
              <a:gd name="connsiteY9" fmla="*/ 652294 h 652294"/>
              <a:gd name="connsiteX0" fmla="*/ 292584 w 935943"/>
              <a:gd name="connsiteY0" fmla="*/ 651279 h 651279"/>
              <a:gd name="connsiteX1" fmla="*/ 347674 w 935943"/>
              <a:gd name="connsiteY1" fmla="*/ 613002 h 651279"/>
              <a:gd name="connsiteX2" fmla="*/ 492610 w 935943"/>
              <a:gd name="connsiteY2" fmla="*/ 598907 h 651279"/>
              <a:gd name="connsiteX3" fmla="*/ 871513 w 935943"/>
              <a:gd name="connsiteY3" fmla="*/ 476268 h 651279"/>
              <a:gd name="connsiteX4" fmla="*/ 918074 w 935943"/>
              <a:gd name="connsiteY4" fmla="*/ 205797 h 651279"/>
              <a:gd name="connsiteX5" fmla="*/ 681889 w 935943"/>
              <a:gd name="connsiteY5" fmla="*/ 4692 h 651279"/>
              <a:gd name="connsiteX6" fmla="*/ 205135 w 935943"/>
              <a:gd name="connsiteY6" fmla="*/ 77462 h 651279"/>
              <a:gd name="connsiteX7" fmla="*/ 19443 w 935943"/>
              <a:gd name="connsiteY7" fmla="*/ 253954 h 651279"/>
              <a:gd name="connsiteX8" fmla="*/ 232089 w 935943"/>
              <a:gd name="connsiteY8" fmla="*/ 590203 h 651279"/>
              <a:gd name="connsiteX9" fmla="*/ 292584 w 935943"/>
              <a:gd name="connsiteY9" fmla="*/ 651279 h 651279"/>
              <a:gd name="connsiteX0" fmla="*/ 292584 w 935229"/>
              <a:gd name="connsiteY0" fmla="*/ 641781 h 641781"/>
              <a:gd name="connsiteX1" fmla="*/ 347674 w 935229"/>
              <a:gd name="connsiteY1" fmla="*/ 603504 h 641781"/>
              <a:gd name="connsiteX2" fmla="*/ 492610 w 935229"/>
              <a:gd name="connsiteY2" fmla="*/ 589409 h 641781"/>
              <a:gd name="connsiteX3" fmla="*/ 871513 w 935229"/>
              <a:gd name="connsiteY3" fmla="*/ 466770 h 641781"/>
              <a:gd name="connsiteX4" fmla="*/ 918074 w 935229"/>
              <a:gd name="connsiteY4" fmla="*/ 196299 h 641781"/>
              <a:gd name="connsiteX5" fmla="*/ 691598 w 935229"/>
              <a:gd name="connsiteY5" fmla="*/ 5419 h 641781"/>
              <a:gd name="connsiteX6" fmla="*/ 205135 w 935229"/>
              <a:gd name="connsiteY6" fmla="*/ 67964 h 641781"/>
              <a:gd name="connsiteX7" fmla="*/ 19443 w 935229"/>
              <a:gd name="connsiteY7" fmla="*/ 244456 h 641781"/>
              <a:gd name="connsiteX8" fmla="*/ 232089 w 935229"/>
              <a:gd name="connsiteY8" fmla="*/ 580705 h 641781"/>
              <a:gd name="connsiteX9" fmla="*/ 292584 w 935229"/>
              <a:gd name="connsiteY9" fmla="*/ 641781 h 641781"/>
              <a:gd name="connsiteX0" fmla="*/ 292584 w 944778"/>
              <a:gd name="connsiteY0" fmla="*/ 641781 h 641781"/>
              <a:gd name="connsiteX1" fmla="*/ 347674 w 944778"/>
              <a:gd name="connsiteY1" fmla="*/ 603504 h 641781"/>
              <a:gd name="connsiteX2" fmla="*/ 492610 w 944778"/>
              <a:gd name="connsiteY2" fmla="*/ 589409 h 641781"/>
              <a:gd name="connsiteX3" fmla="*/ 871513 w 944778"/>
              <a:gd name="connsiteY3" fmla="*/ 466770 h 641781"/>
              <a:gd name="connsiteX4" fmla="*/ 918074 w 944778"/>
              <a:gd name="connsiteY4" fmla="*/ 196299 h 641781"/>
              <a:gd name="connsiteX5" fmla="*/ 691598 w 944778"/>
              <a:gd name="connsiteY5" fmla="*/ 5419 h 641781"/>
              <a:gd name="connsiteX6" fmla="*/ 205135 w 944778"/>
              <a:gd name="connsiteY6" fmla="*/ 67964 h 641781"/>
              <a:gd name="connsiteX7" fmla="*/ 19443 w 944778"/>
              <a:gd name="connsiteY7" fmla="*/ 244456 h 641781"/>
              <a:gd name="connsiteX8" fmla="*/ 232089 w 944778"/>
              <a:gd name="connsiteY8" fmla="*/ 580705 h 641781"/>
              <a:gd name="connsiteX9" fmla="*/ 292584 w 944778"/>
              <a:gd name="connsiteY9" fmla="*/ 641781 h 641781"/>
              <a:gd name="connsiteX0" fmla="*/ 292584 w 940808"/>
              <a:gd name="connsiteY0" fmla="*/ 641781 h 641781"/>
              <a:gd name="connsiteX1" fmla="*/ 347674 w 940808"/>
              <a:gd name="connsiteY1" fmla="*/ 603504 h 641781"/>
              <a:gd name="connsiteX2" fmla="*/ 492610 w 940808"/>
              <a:gd name="connsiteY2" fmla="*/ 589409 h 641781"/>
              <a:gd name="connsiteX3" fmla="*/ 871513 w 940808"/>
              <a:gd name="connsiteY3" fmla="*/ 466770 h 641781"/>
              <a:gd name="connsiteX4" fmla="*/ 918074 w 940808"/>
              <a:gd name="connsiteY4" fmla="*/ 196299 h 641781"/>
              <a:gd name="connsiteX5" fmla="*/ 691598 w 940808"/>
              <a:gd name="connsiteY5" fmla="*/ 5419 h 641781"/>
              <a:gd name="connsiteX6" fmla="*/ 205135 w 940808"/>
              <a:gd name="connsiteY6" fmla="*/ 67964 h 641781"/>
              <a:gd name="connsiteX7" fmla="*/ 19443 w 940808"/>
              <a:gd name="connsiteY7" fmla="*/ 244456 h 641781"/>
              <a:gd name="connsiteX8" fmla="*/ 232089 w 940808"/>
              <a:gd name="connsiteY8" fmla="*/ 580705 h 641781"/>
              <a:gd name="connsiteX9" fmla="*/ 292584 w 940808"/>
              <a:gd name="connsiteY9" fmla="*/ 641781 h 641781"/>
              <a:gd name="connsiteX0" fmla="*/ 292584 w 936876"/>
              <a:gd name="connsiteY0" fmla="*/ 640201 h 640201"/>
              <a:gd name="connsiteX1" fmla="*/ 347674 w 936876"/>
              <a:gd name="connsiteY1" fmla="*/ 601924 h 640201"/>
              <a:gd name="connsiteX2" fmla="*/ 492610 w 936876"/>
              <a:gd name="connsiteY2" fmla="*/ 587829 h 640201"/>
              <a:gd name="connsiteX3" fmla="*/ 871513 w 936876"/>
              <a:gd name="connsiteY3" fmla="*/ 465190 h 640201"/>
              <a:gd name="connsiteX4" fmla="*/ 907259 w 936876"/>
              <a:gd name="connsiteY4" fmla="*/ 167385 h 640201"/>
              <a:gd name="connsiteX5" fmla="*/ 691598 w 936876"/>
              <a:gd name="connsiteY5" fmla="*/ 3839 h 640201"/>
              <a:gd name="connsiteX6" fmla="*/ 205135 w 936876"/>
              <a:gd name="connsiteY6" fmla="*/ 66384 h 640201"/>
              <a:gd name="connsiteX7" fmla="*/ 19443 w 936876"/>
              <a:gd name="connsiteY7" fmla="*/ 242876 h 640201"/>
              <a:gd name="connsiteX8" fmla="*/ 232089 w 936876"/>
              <a:gd name="connsiteY8" fmla="*/ 579125 h 640201"/>
              <a:gd name="connsiteX9" fmla="*/ 292584 w 936876"/>
              <a:gd name="connsiteY9" fmla="*/ 640201 h 640201"/>
              <a:gd name="connsiteX0" fmla="*/ 292584 w 927257"/>
              <a:gd name="connsiteY0" fmla="*/ 654530 h 654530"/>
              <a:gd name="connsiteX1" fmla="*/ 347674 w 927257"/>
              <a:gd name="connsiteY1" fmla="*/ 616253 h 654530"/>
              <a:gd name="connsiteX2" fmla="*/ 492610 w 927257"/>
              <a:gd name="connsiteY2" fmla="*/ 602158 h 654530"/>
              <a:gd name="connsiteX3" fmla="*/ 871513 w 927257"/>
              <a:gd name="connsiteY3" fmla="*/ 479519 h 654530"/>
              <a:gd name="connsiteX4" fmla="*/ 907259 w 927257"/>
              <a:gd name="connsiteY4" fmla="*/ 181714 h 654530"/>
              <a:gd name="connsiteX5" fmla="*/ 695909 w 927257"/>
              <a:gd name="connsiteY5" fmla="*/ 3250 h 654530"/>
              <a:gd name="connsiteX6" fmla="*/ 205135 w 927257"/>
              <a:gd name="connsiteY6" fmla="*/ 80713 h 654530"/>
              <a:gd name="connsiteX7" fmla="*/ 19443 w 927257"/>
              <a:gd name="connsiteY7" fmla="*/ 257205 h 654530"/>
              <a:gd name="connsiteX8" fmla="*/ 232089 w 927257"/>
              <a:gd name="connsiteY8" fmla="*/ 593454 h 654530"/>
              <a:gd name="connsiteX9" fmla="*/ 292584 w 927257"/>
              <a:gd name="connsiteY9" fmla="*/ 654530 h 654530"/>
              <a:gd name="connsiteX0" fmla="*/ 292584 w 927257"/>
              <a:gd name="connsiteY0" fmla="*/ 656183 h 656183"/>
              <a:gd name="connsiteX1" fmla="*/ 347674 w 927257"/>
              <a:gd name="connsiteY1" fmla="*/ 617906 h 656183"/>
              <a:gd name="connsiteX2" fmla="*/ 492610 w 927257"/>
              <a:gd name="connsiteY2" fmla="*/ 603811 h 656183"/>
              <a:gd name="connsiteX3" fmla="*/ 871513 w 927257"/>
              <a:gd name="connsiteY3" fmla="*/ 481172 h 656183"/>
              <a:gd name="connsiteX4" fmla="*/ 907259 w 927257"/>
              <a:gd name="connsiteY4" fmla="*/ 183367 h 656183"/>
              <a:gd name="connsiteX5" fmla="*/ 695909 w 927257"/>
              <a:gd name="connsiteY5" fmla="*/ 4903 h 656183"/>
              <a:gd name="connsiteX6" fmla="*/ 205135 w 927257"/>
              <a:gd name="connsiteY6" fmla="*/ 82366 h 656183"/>
              <a:gd name="connsiteX7" fmla="*/ 19443 w 927257"/>
              <a:gd name="connsiteY7" fmla="*/ 258858 h 656183"/>
              <a:gd name="connsiteX8" fmla="*/ 232089 w 927257"/>
              <a:gd name="connsiteY8" fmla="*/ 595107 h 656183"/>
              <a:gd name="connsiteX9" fmla="*/ 292584 w 927257"/>
              <a:gd name="connsiteY9" fmla="*/ 656183 h 656183"/>
              <a:gd name="connsiteX0" fmla="*/ 292584 w 925838"/>
              <a:gd name="connsiteY0" fmla="*/ 651595 h 651595"/>
              <a:gd name="connsiteX1" fmla="*/ 347674 w 925838"/>
              <a:gd name="connsiteY1" fmla="*/ 613318 h 651595"/>
              <a:gd name="connsiteX2" fmla="*/ 492610 w 925838"/>
              <a:gd name="connsiteY2" fmla="*/ 599223 h 651595"/>
              <a:gd name="connsiteX3" fmla="*/ 871513 w 925838"/>
              <a:gd name="connsiteY3" fmla="*/ 476584 h 651595"/>
              <a:gd name="connsiteX4" fmla="*/ 907259 w 925838"/>
              <a:gd name="connsiteY4" fmla="*/ 178779 h 651595"/>
              <a:gd name="connsiteX5" fmla="*/ 715990 w 925838"/>
              <a:gd name="connsiteY5" fmla="*/ 5177 h 651595"/>
              <a:gd name="connsiteX6" fmla="*/ 205135 w 925838"/>
              <a:gd name="connsiteY6" fmla="*/ 77778 h 651595"/>
              <a:gd name="connsiteX7" fmla="*/ 19443 w 925838"/>
              <a:gd name="connsiteY7" fmla="*/ 254270 h 651595"/>
              <a:gd name="connsiteX8" fmla="*/ 232089 w 925838"/>
              <a:gd name="connsiteY8" fmla="*/ 590519 h 651595"/>
              <a:gd name="connsiteX9" fmla="*/ 292584 w 925838"/>
              <a:gd name="connsiteY9" fmla="*/ 651595 h 651595"/>
              <a:gd name="connsiteX0" fmla="*/ 262897 w 925838"/>
              <a:gd name="connsiteY0" fmla="*/ 663017 h 663017"/>
              <a:gd name="connsiteX1" fmla="*/ 347674 w 925838"/>
              <a:gd name="connsiteY1" fmla="*/ 613318 h 663017"/>
              <a:gd name="connsiteX2" fmla="*/ 492610 w 925838"/>
              <a:gd name="connsiteY2" fmla="*/ 599223 h 663017"/>
              <a:gd name="connsiteX3" fmla="*/ 871513 w 925838"/>
              <a:gd name="connsiteY3" fmla="*/ 476584 h 663017"/>
              <a:gd name="connsiteX4" fmla="*/ 907259 w 925838"/>
              <a:gd name="connsiteY4" fmla="*/ 178779 h 663017"/>
              <a:gd name="connsiteX5" fmla="*/ 715990 w 925838"/>
              <a:gd name="connsiteY5" fmla="*/ 5177 h 663017"/>
              <a:gd name="connsiteX6" fmla="*/ 205135 w 925838"/>
              <a:gd name="connsiteY6" fmla="*/ 77778 h 663017"/>
              <a:gd name="connsiteX7" fmla="*/ 19443 w 925838"/>
              <a:gd name="connsiteY7" fmla="*/ 254270 h 663017"/>
              <a:gd name="connsiteX8" fmla="*/ 232089 w 925838"/>
              <a:gd name="connsiteY8" fmla="*/ 590519 h 663017"/>
              <a:gd name="connsiteX9" fmla="*/ 262897 w 925838"/>
              <a:gd name="connsiteY9" fmla="*/ 663017 h 663017"/>
              <a:gd name="connsiteX0" fmla="*/ 238982 w 925838"/>
              <a:gd name="connsiteY0" fmla="*/ 657889 h 657889"/>
              <a:gd name="connsiteX1" fmla="*/ 347674 w 925838"/>
              <a:gd name="connsiteY1" fmla="*/ 61331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5838"/>
              <a:gd name="connsiteY0" fmla="*/ 657889 h 657889"/>
              <a:gd name="connsiteX1" fmla="*/ 354772 w 925838"/>
              <a:gd name="connsiteY1" fmla="*/ 616508 h 657889"/>
              <a:gd name="connsiteX2" fmla="*/ 492610 w 925838"/>
              <a:gd name="connsiteY2" fmla="*/ 599223 h 657889"/>
              <a:gd name="connsiteX3" fmla="*/ 871513 w 925838"/>
              <a:gd name="connsiteY3" fmla="*/ 476584 h 657889"/>
              <a:gd name="connsiteX4" fmla="*/ 907259 w 925838"/>
              <a:gd name="connsiteY4" fmla="*/ 178779 h 657889"/>
              <a:gd name="connsiteX5" fmla="*/ 715990 w 925838"/>
              <a:gd name="connsiteY5" fmla="*/ 5177 h 657889"/>
              <a:gd name="connsiteX6" fmla="*/ 205135 w 925838"/>
              <a:gd name="connsiteY6" fmla="*/ 77778 h 657889"/>
              <a:gd name="connsiteX7" fmla="*/ 19443 w 925838"/>
              <a:gd name="connsiteY7" fmla="*/ 254270 h 657889"/>
              <a:gd name="connsiteX8" fmla="*/ 232089 w 925838"/>
              <a:gd name="connsiteY8" fmla="*/ 590519 h 657889"/>
              <a:gd name="connsiteX9" fmla="*/ 238982 w 925838"/>
              <a:gd name="connsiteY9" fmla="*/ 657889 h 657889"/>
              <a:gd name="connsiteX0" fmla="*/ 238982 w 924637"/>
              <a:gd name="connsiteY0" fmla="*/ 657889 h 657889"/>
              <a:gd name="connsiteX1" fmla="*/ 354772 w 924637"/>
              <a:gd name="connsiteY1" fmla="*/ 616508 h 657889"/>
              <a:gd name="connsiteX2" fmla="*/ 516487 w 924637"/>
              <a:gd name="connsiteY2" fmla="*/ 599340 h 657889"/>
              <a:gd name="connsiteX3" fmla="*/ 871513 w 924637"/>
              <a:gd name="connsiteY3" fmla="*/ 476584 h 657889"/>
              <a:gd name="connsiteX4" fmla="*/ 907259 w 924637"/>
              <a:gd name="connsiteY4" fmla="*/ 178779 h 657889"/>
              <a:gd name="connsiteX5" fmla="*/ 715990 w 924637"/>
              <a:gd name="connsiteY5" fmla="*/ 5177 h 657889"/>
              <a:gd name="connsiteX6" fmla="*/ 205135 w 924637"/>
              <a:gd name="connsiteY6" fmla="*/ 77778 h 657889"/>
              <a:gd name="connsiteX7" fmla="*/ 19443 w 924637"/>
              <a:gd name="connsiteY7" fmla="*/ 254270 h 657889"/>
              <a:gd name="connsiteX8" fmla="*/ 232089 w 924637"/>
              <a:gd name="connsiteY8" fmla="*/ 590519 h 657889"/>
              <a:gd name="connsiteX9" fmla="*/ 238982 w 924637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4262"/>
              <a:gd name="connsiteY0" fmla="*/ 657889 h 657889"/>
              <a:gd name="connsiteX1" fmla="*/ 354772 w 924262"/>
              <a:gd name="connsiteY1" fmla="*/ 616508 h 657889"/>
              <a:gd name="connsiteX2" fmla="*/ 524192 w 924262"/>
              <a:gd name="connsiteY2" fmla="*/ 604883 h 657889"/>
              <a:gd name="connsiteX3" fmla="*/ 871513 w 924262"/>
              <a:gd name="connsiteY3" fmla="*/ 476584 h 657889"/>
              <a:gd name="connsiteX4" fmla="*/ 907259 w 924262"/>
              <a:gd name="connsiteY4" fmla="*/ 178779 h 657889"/>
              <a:gd name="connsiteX5" fmla="*/ 715990 w 924262"/>
              <a:gd name="connsiteY5" fmla="*/ 5177 h 657889"/>
              <a:gd name="connsiteX6" fmla="*/ 205135 w 924262"/>
              <a:gd name="connsiteY6" fmla="*/ 77778 h 657889"/>
              <a:gd name="connsiteX7" fmla="*/ 19443 w 924262"/>
              <a:gd name="connsiteY7" fmla="*/ 254270 h 657889"/>
              <a:gd name="connsiteX8" fmla="*/ 232089 w 924262"/>
              <a:gd name="connsiteY8" fmla="*/ 590519 h 657889"/>
              <a:gd name="connsiteX9" fmla="*/ 238982 w 924262"/>
              <a:gd name="connsiteY9" fmla="*/ 657889 h 657889"/>
              <a:gd name="connsiteX0" fmla="*/ 238982 w 923327"/>
              <a:gd name="connsiteY0" fmla="*/ 657889 h 657889"/>
              <a:gd name="connsiteX1" fmla="*/ 354772 w 923327"/>
              <a:gd name="connsiteY1" fmla="*/ 616508 h 657889"/>
              <a:gd name="connsiteX2" fmla="*/ 543969 w 923327"/>
              <a:gd name="connsiteY2" fmla="*/ 608568 h 657889"/>
              <a:gd name="connsiteX3" fmla="*/ 871513 w 923327"/>
              <a:gd name="connsiteY3" fmla="*/ 476584 h 657889"/>
              <a:gd name="connsiteX4" fmla="*/ 907259 w 923327"/>
              <a:gd name="connsiteY4" fmla="*/ 178779 h 657889"/>
              <a:gd name="connsiteX5" fmla="*/ 715990 w 923327"/>
              <a:gd name="connsiteY5" fmla="*/ 5177 h 657889"/>
              <a:gd name="connsiteX6" fmla="*/ 205135 w 923327"/>
              <a:gd name="connsiteY6" fmla="*/ 77778 h 657889"/>
              <a:gd name="connsiteX7" fmla="*/ 19443 w 923327"/>
              <a:gd name="connsiteY7" fmla="*/ 254270 h 657889"/>
              <a:gd name="connsiteX8" fmla="*/ 232089 w 923327"/>
              <a:gd name="connsiteY8" fmla="*/ 590519 h 657889"/>
              <a:gd name="connsiteX9" fmla="*/ 238982 w 923327"/>
              <a:gd name="connsiteY9" fmla="*/ 657889 h 657889"/>
              <a:gd name="connsiteX0" fmla="*/ 238982 w 922789"/>
              <a:gd name="connsiteY0" fmla="*/ 657889 h 657889"/>
              <a:gd name="connsiteX1" fmla="*/ 354772 w 922789"/>
              <a:gd name="connsiteY1" fmla="*/ 616508 h 657889"/>
              <a:gd name="connsiteX2" fmla="*/ 555775 w 922789"/>
              <a:gd name="connsiteY2" fmla="*/ 610544 h 657889"/>
              <a:gd name="connsiteX3" fmla="*/ 871513 w 922789"/>
              <a:gd name="connsiteY3" fmla="*/ 476584 h 657889"/>
              <a:gd name="connsiteX4" fmla="*/ 907259 w 922789"/>
              <a:gd name="connsiteY4" fmla="*/ 178779 h 657889"/>
              <a:gd name="connsiteX5" fmla="*/ 715990 w 922789"/>
              <a:gd name="connsiteY5" fmla="*/ 5177 h 657889"/>
              <a:gd name="connsiteX6" fmla="*/ 205135 w 922789"/>
              <a:gd name="connsiteY6" fmla="*/ 77778 h 657889"/>
              <a:gd name="connsiteX7" fmla="*/ 19443 w 922789"/>
              <a:gd name="connsiteY7" fmla="*/ 254270 h 657889"/>
              <a:gd name="connsiteX8" fmla="*/ 232089 w 922789"/>
              <a:gd name="connsiteY8" fmla="*/ 590519 h 657889"/>
              <a:gd name="connsiteX9" fmla="*/ 238982 w 922789"/>
              <a:gd name="connsiteY9" fmla="*/ 657889 h 65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22789" h="657889">
                <a:moveTo>
                  <a:pt x="238982" y="657889"/>
                </a:moveTo>
                <a:cubicBezTo>
                  <a:pt x="247518" y="657124"/>
                  <a:pt x="301973" y="624399"/>
                  <a:pt x="354772" y="616508"/>
                </a:cubicBezTo>
                <a:cubicBezTo>
                  <a:pt x="407571" y="608617"/>
                  <a:pt x="486089" y="624605"/>
                  <a:pt x="555775" y="610544"/>
                </a:cubicBezTo>
                <a:cubicBezTo>
                  <a:pt x="625461" y="596483"/>
                  <a:pt x="812932" y="548545"/>
                  <a:pt x="871513" y="476584"/>
                </a:cubicBezTo>
                <a:cubicBezTo>
                  <a:pt x="930094" y="404623"/>
                  <a:pt x="933180" y="257347"/>
                  <a:pt x="907259" y="178779"/>
                </a:cubicBezTo>
                <a:cubicBezTo>
                  <a:pt x="881339" y="100211"/>
                  <a:pt x="880803" y="27257"/>
                  <a:pt x="715990" y="5177"/>
                </a:cubicBezTo>
                <a:cubicBezTo>
                  <a:pt x="551177" y="-16903"/>
                  <a:pt x="321226" y="36263"/>
                  <a:pt x="205135" y="77778"/>
                </a:cubicBezTo>
                <a:cubicBezTo>
                  <a:pt x="89044" y="119293"/>
                  <a:pt x="72396" y="151169"/>
                  <a:pt x="19443" y="254270"/>
                </a:cubicBezTo>
                <a:cubicBezTo>
                  <a:pt x="-29803" y="391199"/>
                  <a:pt x="5299" y="516129"/>
                  <a:pt x="232089" y="590519"/>
                </a:cubicBezTo>
                <a:cubicBezTo>
                  <a:pt x="285239" y="608521"/>
                  <a:pt x="238982" y="657889"/>
                  <a:pt x="238982" y="6578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1EDCE8-2FD0-1F44-86AA-3C7F0C5FA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241309"/>
              </p:ext>
            </p:extLst>
          </p:nvPr>
        </p:nvGraphicFramePr>
        <p:xfrm>
          <a:off x="1320127" y="1120291"/>
          <a:ext cx="6734076" cy="3851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162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3B455-0742-8142-9625-9ECCC031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FULL FEATURE LIST: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91F30-1BE1-EB77-8B87-43F52DC50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9430055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3372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FB5426F-482B-4074-A203-9F2C2BEB0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0086" y="335066"/>
            <a:ext cx="7441203" cy="6013686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7F160B5-A1CE-4576-8323-263FB7D1B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79246" y="762711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2D92F5-2A14-A929-5A7B-FDB2B0397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1549" y="1407381"/>
            <a:ext cx="3330106" cy="290412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FEATURES DESCRIBED:</a:t>
            </a:r>
          </a:p>
        </p:txBody>
      </p:sp>
      <p:pic>
        <p:nvPicPr>
          <p:cNvPr id="5" name="Content Placeholder 4" descr="A diagram of a company&#10;&#10;Description automatically generated">
            <a:extLst>
              <a:ext uri="{FF2B5EF4-FFF2-40B4-BE49-F238E27FC236}">
                <a16:creationId xmlns:a16="http://schemas.microsoft.com/office/drawing/2014/main" id="{AE42CF72-D9A3-4AB0-CC61-602C608F7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6" y="954876"/>
            <a:ext cx="7303943" cy="4564963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366780-B46E-437C-812E-406B7500D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7663" y="782008"/>
            <a:ext cx="4297875" cy="4329484"/>
          </a:xfrm>
          <a:custGeom>
            <a:avLst/>
            <a:gdLst>
              <a:gd name="connsiteX0" fmla="*/ 3063362 w 5358686"/>
              <a:gd name="connsiteY0" fmla="*/ 3429562 h 3905917"/>
              <a:gd name="connsiteX1" fmla="*/ 4752173 w 5358686"/>
              <a:gd name="connsiteY1" fmla="*/ 3086315 h 3905917"/>
              <a:gd name="connsiteX2" fmla="*/ 5358470 w 5358686"/>
              <a:gd name="connsiteY2" fmla="*/ 1525101 h 3905917"/>
              <a:gd name="connsiteX3" fmla="*/ 4960932 w 5358686"/>
              <a:gd name="connsiteY3" fmla="*/ 466701 h 3905917"/>
              <a:gd name="connsiteX4" fmla="*/ 932230 w 5358686"/>
              <a:gd name="connsiteY4" fmla="*/ 19557 h 3905917"/>
              <a:gd name="connsiteX5" fmla="*/ 62745 w 5358686"/>
              <a:gd name="connsiteY5" fmla="*/ 783491 h 3905917"/>
              <a:gd name="connsiteX6" fmla="*/ 230579 w 5358686"/>
              <a:gd name="connsiteY6" fmla="*/ 2939564 h 3905917"/>
              <a:gd name="connsiteX7" fmla="*/ 2493030 w 5358686"/>
              <a:gd name="connsiteY7" fmla="*/ 3459876 h 3905917"/>
              <a:gd name="connsiteX8" fmla="*/ 2539191 w 5358686"/>
              <a:gd name="connsiteY8" fmla="*/ 3905918 h 3905917"/>
              <a:gd name="connsiteX9" fmla="*/ 3063362 w 5358686"/>
              <a:gd name="connsiteY9" fmla="*/ 3429562 h 3905917"/>
              <a:gd name="connsiteX0" fmla="*/ 3495230 w 5358668"/>
              <a:gd name="connsiteY0" fmla="*/ 3367114 h 3905918"/>
              <a:gd name="connsiteX1" fmla="*/ 4752173 w 5358668"/>
              <a:gd name="connsiteY1" fmla="*/ 3086315 h 3905918"/>
              <a:gd name="connsiteX2" fmla="*/ 5358470 w 5358668"/>
              <a:gd name="connsiteY2" fmla="*/ 1525101 h 3905918"/>
              <a:gd name="connsiteX3" fmla="*/ 4960932 w 5358668"/>
              <a:gd name="connsiteY3" fmla="*/ 466701 h 3905918"/>
              <a:gd name="connsiteX4" fmla="*/ 932230 w 5358668"/>
              <a:gd name="connsiteY4" fmla="*/ 19557 h 3905918"/>
              <a:gd name="connsiteX5" fmla="*/ 62745 w 5358668"/>
              <a:gd name="connsiteY5" fmla="*/ 783491 h 3905918"/>
              <a:gd name="connsiteX6" fmla="*/ 230579 w 5358668"/>
              <a:gd name="connsiteY6" fmla="*/ 2939564 h 3905918"/>
              <a:gd name="connsiteX7" fmla="*/ 2493030 w 5358668"/>
              <a:gd name="connsiteY7" fmla="*/ 3459876 h 3905918"/>
              <a:gd name="connsiteX8" fmla="*/ 2539191 w 5358668"/>
              <a:gd name="connsiteY8" fmla="*/ 3905918 h 3905918"/>
              <a:gd name="connsiteX9" fmla="*/ 3495230 w 5358668"/>
              <a:gd name="connsiteY9" fmla="*/ 3367114 h 3905918"/>
              <a:gd name="connsiteX0" fmla="*/ 3573176 w 5436614"/>
              <a:gd name="connsiteY0" fmla="*/ 3367114 h 3905918"/>
              <a:gd name="connsiteX1" fmla="*/ 4830119 w 5436614"/>
              <a:gd name="connsiteY1" fmla="*/ 3086315 h 3905918"/>
              <a:gd name="connsiteX2" fmla="*/ 5436416 w 5436614"/>
              <a:gd name="connsiteY2" fmla="*/ 1525101 h 3905918"/>
              <a:gd name="connsiteX3" fmla="*/ 5038878 w 5436614"/>
              <a:gd name="connsiteY3" fmla="*/ 466701 h 3905918"/>
              <a:gd name="connsiteX4" fmla="*/ 1010176 w 5436614"/>
              <a:gd name="connsiteY4" fmla="*/ 19557 h 3905918"/>
              <a:gd name="connsiteX5" fmla="*/ 140691 w 5436614"/>
              <a:gd name="connsiteY5" fmla="*/ 783491 h 3905918"/>
              <a:gd name="connsiteX6" fmla="*/ 308525 w 5436614"/>
              <a:gd name="connsiteY6" fmla="*/ 2939564 h 3905918"/>
              <a:gd name="connsiteX7" fmla="*/ 3039861 w 5436614"/>
              <a:gd name="connsiteY7" fmla="*/ 3409918 h 3905918"/>
              <a:gd name="connsiteX8" fmla="*/ 2617137 w 5436614"/>
              <a:gd name="connsiteY8" fmla="*/ 3905918 h 3905918"/>
              <a:gd name="connsiteX9" fmla="*/ 3573176 w 5436614"/>
              <a:gd name="connsiteY9" fmla="*/ 3367114 h 3905918"/>
              <a:gd name="connsiteX0" fmla="*/ 3573176 w 5436614"/>
              <a:gd name="connsiteY0" fmla="*/ 3367114 h 3843470"/>
              <a:gd name="connsiteX1" fmla="*/ 4830119 w 5436614"/>
              <a:gd name="connsiteY1" fmla="*/ 3086315 h 3843470"/>
              <a:gd name="connsiteX2" fmla="*/ 5436416 w 5436614"/>
              <a:gd name="connsiteY2" fmla="*/ 1525101 h 3843470"/>
              <a:gd name="connsiteX3" fmla="*/ 5038878 w 5436614"/>
              <a:gd name="connsiteY3" fmla="*/ 466701 h 3843470"/>
              <a:gd name="connsiteX4" fmla="*/ 1010176 w 5436614"/>
              <a:gd name="connsiteY4" fmla="*/ 19557 h 3843470"/>
              <a:gd name="connsiteX5" fmla="*/ 140691 w 5436614"/>
              <a:gd name="connsiteY5" fmla="*/ 783491 h 3843470"/>
              <a:gd name="connsiteX6" fmla="*/ 308525 w 5436614"/>
              <a:gd name="connsiteY6" fmla="*/ 2939564 h 3843470"/>
              <a:gd name="connsiteX7" fmla="*/ 3039861 w 5436614"/>
              <a:gd name="connsiteY7" fmla="*/ 3409918 h 3843470"/>
              <a:gd name="connsiteX8" fmla="*/ 3123040 w 5436614"/>
              <a:gd name="connsiteY8" fmla="*/ 3843470 h 3843470"/>
              <a:gd name="connsiteX9" fmla="*/ 3573176 w 5436614"/>
              <a:gd name="connsiteY9" fmla="*/ 3367114 h 3843470"/>
              <a:gd name="connsiteX0" fmla="*/ 3733585 w 5436599"/>
              <a:gd name="connsiteY0" fmla="*/ 3417073 h 3843470"/>
              <a:gd name="connsiteX1" fmla="*/ 4830119 w 5436599"/>
              <a:gd name="connsiteY1" fmla="*/ 3086315 h 3843470"/>
              <a:gd name="connsiteX2" fmla="*/ 5436416 w 5436599"/>
              <a:gd name="connsiteY2" fmla="*/ 1525101 h 3843470"/>
              <a:gd name="connsiteX3" fmla="*/ 5038878 w 5436599"/>
              <a:gd name="connsiteY3" fmla="*/ 466701 h 3843470"/>
              <a:gd name="connsiteX4" fmla="*/ 1010176 w 5436599"/>
              <a:gd name="connsiteY4" fmla="*/ 19557 h 3843470"/>
              <a:gd name="connsiteX5" fmla="*/ 140691 w 5436599"/>
              <a:gd name="connsiteY5" fmla="*/ 783491 h 3843470"/>
              <a:gd name="connsiteX6" fmla="*/ 308525 w 5436599"/>
              <a:gd name="connsiteY6" fmla="*/ 2939564 h 3843470"/>
              <a:gd name="connsiteX7" fmla="*/ 3039861 w 5436599"/>
              <a:gd name="connsiteY7" fmla="*/ 3409918 h 3843470"/>
              <a:gd name="connsiteX8" fmla="*/ 3123040 w 5436599"/>
              <a:gd name="connsiteY8" fmla="*/ 3843470 h 3843470"/>
              <a:gd name="connsiteX9" fmla="*/ 3733585 w 5436599"/>
              <a:gd name="connsiteY9" fmla="*/ 3417073 h 3843470"/>
              <a:gd name="connsiteX0" fmla="*/ 3745572 w 5448586"/>
              <a:gd name="connsiteY0" fmla="*/ 3417073 h 3843470"/>
              <a:gd name="connsiteX1" fmla="*/ 4842106 w 5448586"/>
              <a:gd name="connsiteY1" fmla="*/ 3086315 h 3843470"/>
              <a:gd name="connsiteX2" fmla="*/ 5448403 w 5448586"/>
              <a:gd name="connsiteY2" fmla="*/ 1525101 h 3843470"/>
              <a:gd name="connsiteX3" fmla="*/ 5050865 w 5448586"/>
              <a:gd name="connsiteY3" fmla="*/ 466701 h 3843470"/>
              <a:gd name="connsiteX4" fmla="*/ 1022163 w 5448586"/>
              <a:gd name="connsiteY4" fmla="*/ 19557 h 3843470"/>
              <a:gd name="connsiteX5" fmla="*/ 152678 w 5448586"/>
              <a:gd name="connsiteY5" fmla="*/ 783491 h 3843470"/>
              <a:gd name="connsiteX6" fmla="*/ 320512 w 5448586"/>
              <a:gd name="connsiteY6" fmla="*/ 2939564 h 3843470"/>
              <a:gd name="connsiteX7" fmla="*/ 3236934 w 5448586"/>
              <a:gd name="connsiteY7" fmla="*/ 3422408 h 3843470"/>
              <a:gd name="connsiteX8" fmla="*/ 3135027 w 5448586"/>
              <a:gd name="connsiteY8" fmla="*/ 3843470 h 3843470"/>
              <a:gd name="connsiteX9" fmla="*/ 3745572 w 5448586"/>
              <a:gd name="connsiteY9" fmla="*/ 3417073 h 3843470"/>
              <a:gd name="connsiteX0" fmla="*/ 3745572 w 5448586"/>
              <a:gd name="connsiteY0" fmla="*/ 3417073 h 3793511"/>
              <a:gd name="connsiteX1" fmla="*/ 4842106 w 5448586"/>
              <a:gd name="connsiteY1" fmla="*/ 3086315 h 3793511"/>
              <a:gd name="connsiteX2" fmla="*/ 5448403 w 5448586"/>
              <a:gd name="connsiteY2" fmla="*/ 1525101 h 3793511"/>
              <a:gd name="connsiteX3" fmla="*/ 5050865 w 5448586"/>
              <a:gd name="connsiteY3" fmla="*/ 466701 h 3793511"/>
              <a:gd name="connsiteX4" fmla="*/ 1022163 w 5448586"/>
              <a:gd name="connsiteY4" fmla="*/ 19557 h 3793511"/>
              <a:gd name="connsiteX5" fmla="*/ 152678 w 5448586"/>
              <a:gd name="connsiteY5" fmla="*/ 783491 h 3793511"/>
              <a:gd name="connsiteX6" fmla="*/ 320512 w 5448586"/>
              <a:gd name="connsiteY6" fmla="*/ 2939564 h 3793511"/>
              <a:gd name="connsiteX7" fmla="*/ 3236934 w 5448586"/>
              <a:gd name="connsiteY7" fmla="*/ 3422408 h 3793511"/>
              <a:gd name="connsiteX8" fmla="*/ 3233739 w 5448586"/>
              <a:gd name="connsiteY8" fmla="*/ 3793511 h 3793511"/>
              <a:gd name="connsiteX9" fmla="*/ 3745572 w 5448586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5572 w 5452948"/>
              <a:gd name="connsiteY0" fmla="*/ 3417073 h 3793511"/>
              <a:gd name="connsiteX1" fmla="*/ 4928480 w 5452948"/>
              <a:gd name="connsiteY1" fmla="*/ 3061336 h 3793511"/>
              <a:gd name="connsiteX2" fmla="*/ 5448403 w 5452948"/>
              <a:gd name="connsiteY2" fmla="*/ 1525101 h 3793511"/>
              <a:gd name="connsiteX3" fmla="*/ 5050865 w 5452948"/>
              <a:gd name="connsiteY3" fmla="*/ 466701 h 3793511"/>
              <a:gd name="connsiteX4" fmla="*/ 1022163 w 5452948"/>
              <a:gd name="connsiteY4" fmla="*/ 19557 h 3793511"/>
              <a:gd name="connsiteX5" fmla="*/ 152678 w 5452948"/>
              <a:gd name="connsiteY5" fmla="*/ 783491 h 3793511"/>
              <a:gd name="connsiteX6" fmla="*/ 320512 w 5452948"/>
              <a:gd name="connsiteY6" fmla="*/ 2939564 h 3793511"/>
              <a:gd name="connsiteX7" fmla="*/ 3236934 w 5452948"/>
              <a:gd name="connsiteY7" fmla="*/ 3422408 h 3793511"/>
              <a:gd name="connsiteX8" fmla="*/ 3233739 w 5452948"/>
              <a:gd name="connsiteY8" fmla="*/ 3793511 h 3793511"/>
              <a:gd name="connsiteX9" fmla="*/ 3745572 w 5452948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44403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44403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793511"/>
              <a:gd name="connsiteX1" fmla="*/ 4927311 w 5451779"/>
              <a:gd name="connsiteY1" fmla="*/ 3061336 h 3793511"/>
              <a:gd name="connsiteX2" fmla="*/ 5447234 w 5451779"/>
              <a:gd name="connsiteY2" fmla="*/ 1525101 h 3793511"/>
              <a:gd name="connsiteX3" fmla="*/ 5049696 w 5451779"/>
              <a:gd name="connsiteY3" fmla="*/ 466701 h 3793511"/>
              <a:gd name="connsiteX4" fmla="*/ 1020994 w 5451779"/>
              <a:gd name="connsiteY4" fmla="*/ 19557 h 3793511"/>
              <a:gd name="connsiteX5" fmla="*/ 151509 w 5451779"/>
              <a:gd name="connsiteY5" fmla="*/ 783491 h 3793511"/>
              <a:gd name="connsiteX6" fmla="*/ 319343 w 5451779"/>
              <a:gd name="connsiteY6" fmla="*/ 2939564 h 3793511"/>
              <a:gd name="connsiteX7" fmla="*/ 3217850 w 5451779"/>
              <a:gd name="connsiteY7" fmla="*/ 3422408 h 3793511"/>
              <a:gd name="connsiteX8" fmla="*/ 3232570 w 5451779"/>
              <a:gd name="connsiteY8" fmla="*/ 3793511 h 3793511"/>
              <a:gd name="connsiteX9" fmla="*/ 3798149 w 5451779"/>
              <a:gd name="connsiteY9" fmla="*/ 3417073 h 379351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798149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798149 w 5451779"/>
              <a:gd name="connsiteY9" fmla="*/ 3417073 h 3688651"/>
              <a:gd name="connsiteX0" fmla="*/ 3850484 w 5451779"/>
              <a:gd name="connsiteY0" fmla="*/ 3417073 h 3688651"/>
              <a:gd name="connsiteX1" fmla="*/ 4927311 w 5451779"/>
              <a:gd name="connsiteY1" fmla="*/ 3061336 h 3688651"/>
              <a:gd name="connsiteX2" fmla="*/ 5447234 w 5451779"/>
              <a:gd name="connsiteY2" fmla="*/ 1525101 h 3688651"/>
              <a:gd name="connsiteX3" fmla="*/ 5049696 w 5451779"/>
              <a:gd name="connsiteY3" fmla="*/ 466701 h 3688651"/>
              <a:gd name="connsiteX4" fmla="*/ 1020994 w 5451779"/>
              <a:gd name="connsiteY4" fmla="*/ 19557 h 3688651"/>
              <a:gd name="connsiteX5" fmla="*/ 151509 w 5451779"/>
              <a:gd name="connsiteY5" fmla="*/ 783491 h 3688651"/>
              <a:gd name="connsiteX6" fmla="*/ 319343 w 5451779"/>
              <a:gd name="connsiteY6" fmla="*/ 2939564 h 3688651"/>
              <a:gd name="connsiteX7" fmla="*/ 3217850 w 5451779"/>
              <a:gd name="connsiteY7" fmla="*/ 3422408 h 3688651"/>
              <a:gd name="connsiteX8" fmla="*/ 3195189 w 5451779"/>
              <a:gd name="connsiteY8" fmla="*/ 3688651 h 3688651"/>
              <a:gd name="connsiteX9" fmla="*/ 3850484 w 5451779"/>
              <a:gd name="connsiteY9" fmla="*/ 3417073 h 3688651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50484 w 5451779"/>
              <a:gd name="connsiteY0" fmla="*/ 3417073 h 3663685"/>
              <a:gd name="connsiteX1" fmla="*/ 4927311 w 5451779"/>
              <a:gd name="connsiteY1" fmla="*/ 3061336 h 3663685"/>
              <a:gd name="connsiteX2" fmla="*/ 5447234 w 5451779"/>
              <a:gd name="connsiteY2" fmla="*/ 1525101 h 3663685"/>
              <a:gd name="connsiteX3" fmla="*/ 5049696 w 5451779"/>
              <a:gd name="connsiteY3" fmla="*/ 466701 h 3663685"/>
              <a:gd name="connsiteX4" fmla="*/ 1020994 w 5451779"/>
              <a:gd name="connsiteY4" fmla="*/ 19557 h 3663685"/>
              <a:gd name="connsiteX5" fmla="*/ 151509 w 5451779"/>
              <a:gd name="connsiteY5" fmla="*/ 783491 h 3663685"/>
              <a:gd name="connsiteX6" fmla="*/ 319343 w 5451779"/>
              <a:gd name="connsiteY6" fmla="*/ 2939564 h 3663685"/>
              <a:gd name="connsiteX7" fmla="*/ 3217850 w 5451779"/>
              <a:gd name="connsiteY7" fmla="*/ 3422408 h 3663685"/>
              <a:gd name="connsiteX8" fmla="*/ 3195190 w 5451779"/>
              <a:gd name="connsiteY8" fmla="*/ 3663685 h 3663685"/>
              <a:gd name="connsiteX9" fmla="*/ 3850484 w 5451779"/>
              <a:gd name="connsiteY9" fmla="*/ 3417073 h 3663685"/>
              <a:gd name="connsiteX0" fmla="*/ 3873290 w 5474585"/>
              <a:gd name="connsiteY0" fmla="*/ 3417073 h 3663685"/>
              <a:gd name="connsiteX1" fmla="*/ 4950117 w 5474585"/>
              <a:gd name="connsiteY1" fmla="*/ 3061336 h 3663685"/>
              <a:gd name="connsiteX2" fmla="*/ 5470040 w 5474585"/>
              <a:gd name="connsiteY2" fmla="*/ 1525101 h 3663685"/>
              <a:gd name="connsiteX3" fmla="*/ 5072502 w 5474585"/>
              <a:gd name="connsiteY3" fmla="*/ 466701 h 3663685"/>
              <a:gd name="connsiteX4" fmla="*/ 1407509 w 5474585"/>
              <a:gd name="connsiteY4" fmla="*/ 19557 h 3663685"/>
              <a:gd name="connsiteX5" fmla="*/ 174315 w 5474585"/>
              <a:gd name="connsiteY5" fmla="*/ 783491 h 3663685"/>
              <a:gd name="connsiteX6" fmla="*/ 342149 w 5474585"/>
              <a:gd name="connsiteY6" fmla="*/ 2939564 h 3663685"/>
              <a:gd name="connsiteX7" fmla="*/ 3240656 w 5474585"/>
              <a:gd name="connsiteY7" fmla="*/ 3422408 h 3663685"/>
              <a:gd name="connsiteX8" fmla="*/ 3217996 w 5474585"/>
              <a:gd name="connsiteY8" fmla="*/ 3663685 h 3663685"/>
              <a:gd name="connsiteX9" fmla="*/ 3873290 w 5474585"/>
              <a:gd name="connsiteY9" fmla="*/ 3417073 h 3663685"/>
              <a:gd name="connsiteX0" fmla="*/ 3782561 w 5383856"/>
              <a:gd name="connsiteY0" fmla="*/ 3417073 h 3663685"/>
              <a:gd name="connsiteX1" fmla="*/ 4859388 w 5383856"/>
              <a:gd name="connsiteY1" fmla="*/ 3061336 h 3663685"/>
              <a:gd name="connsiteX2" fmla="*/ 5379311 w 5383856"/>
              <a:gd name="connsiteY2" fmla="*/ 1525101 h 3663685"/>
              <a:gd name="connsiteX3" fmla="*/ 4981773 w 5383856"/>
              <a:gd name="connsiteY3" fmla="*/ 466701 h 3663685"/>
              <a:gd name="connsiteX4" fmla="*/ 1316780 w 5383856"/>
              <a:gd name="connsiteY4" fmla="*/ 19557 h 3663685"/>
              <a:gd name="connsiteX5" fmla="*/ 271711 w 5383856"/>
              <a:gd name="connsiteY5" fmla="*/ 783491 h 3663685"/>
              <a:gd name="connsiteX6" fmla="*/ 251420 w 5383856"/>
              <a:gd name="connsiteY6" fmla="*/ 2939564 h 3663685"/>
              <a:gd name="connsiteX7" fmla="*/ 3149927 w 5383856"/>
              <a:gd name="connsiteY7" fmla="*/ 3422408 h 3663685"/>
              <a:gd name="connsiteX8" fmla="*/ 3127267 w 5383856"/>
              <a:gd name="connsiteY8" fmla="*/ 3663685 h 3663685"/>
              <a:gd name="connsiteX9" fmla="*/ 3782561 w 5383856"/>
              <a:gd name="connsiteY9" fmla="*/ 3417073 h 3663685"/>
              <a:gd name="connsiteX0" fmla="*/ 3580559 w 5181854"/>
              <a:gd name="connsiteY0" fmla="*/ 3417073 h 3663685"/>
              <a:gd name="connsiteX1" fmla="*/ 4657386 w 5181854"/>
              <a:gd name="connsiteY1" fmla="*/ 3061336 h 3663685"/>
              <a:gd name="connsiteX2" fmla="*/ 5177309 w 5181854"/>
              <a:gd name="connsiteY2" fmla="*/ 1525101 h 3663685"/>
              <a:gd name="connsiteX3" fmla="*/ 4779771 w 5181854"/>
              <a:gd name="connsiteY3" fmla="*/ 466701 h 3663685"/>
              <a:gd name="connsiteX4" fmla="*/ 1114778 w 5181854"/>
              <a:gd name="connsiteY4" fmla="*/ 19557 h 3663685"/>
              <a:gd name="connsiteX5" fmla="*/ 69709 w 5181854"/>
              <a:gd name="connsiteY5" fmla="*/ 783491 h 3663685"/>
              <a:gd name="connsiteX6" fmla="*/ 413129 w 5181854"/>
              <a:gd name="connsiteY6" fmla="*/ 3002561 h 3663685"/>
              <a:gd name="connsiteX7" fmla="*/ 2947925 w 5181854"/>
              <a:gd name="connsiteY7" fmla="*/ 3422408 h 3663685"/>
              <a:gd name="connsiteX8" fmla="*/ 2925265 w 5181854"/>
              <a:gd name="connsiteY8" fmla="*/ 3663685 h 3663685"/>
              <a:gd name="connsiteX9" fmla="*/ 3580559 w 5181854"/>
              <a:gd name="connsiteY9" fmla="*/ 3417073 h 3663685"/>
              <a:gd name="connsiteX0" fmla="*/ 3568134 w 5169429"/>
              <a:gd name="connsiteY0" fmla="*/ 3417073 h 3663685"/>
              <a:gd name="connsiteX1" fmla="*/ 4644961 w 5169429"/>
              <a:gd name="connsiteY1" fmla="*/ 3061336 h 3663685"/>
              <a:gd name="connsiteX2" fmla="*/ 5164884 w 5169429"/>
              <a:gd name="connsiteY2" fmla="*/ 1525101 h 3663685"/>
              <a:gd name="connsiteX3" fmla="*/ 4767346 w 5169429"/>
              <a:gd name="connsiteY3" fmla="*/ 466701 h 3663685"/>
              <a:gd name="connsiteX4" fmla="*/ 1102353 w 5169429"/>
              <a:gd name="connsiteY4" fmla="*/ 19557 h 3663685"/>
              <a:gd name="connsiteX5" fmla="*/ 57284 w 5169429"/>
              <a:gd name="connsiteY5" fmla="*/ 783491 h 3663685"/>
              <a:gd name="connsiteX6" fmla="*/ 438330 w 5169429"/>
              <a:gd name="connsiteY6" fmla="*/ 3020560 h 3663685"/>
              <a:gd name="connsiteX7" fmla="*/ 2935500 w 5169429"/>
              <a:gd name="connsiteY7" fmla="*/ 3422408 h 3663685"/>
              <a:gd name="connsiteX8" fmla="*/ 2912840 w 5169429"/>
              <a:gd name="connsiteY8" fmla="*/ 3663685 h 3663685"/>
              <a:gd name="connsiteX9" fmla="*/ 3568134 w 5169429"/>
              <a:gd name="connsiteY9" fmla="*/ 3417073 h 3663685"/>
              <a:gd name="connsiteX0" fmla="*/ 3568133 w 5169428"/>
              <a:gd name="connsiteY0" fmla="*/ 3417073 h 3663685"/>
              <a:gd name="connsiteX1" fmla="*/ 4644960 w 5169428"/>
              <a:gd name="connsiteY1" fmla="*/ 3061336 h 3663685"/>
              <a:gd name="connsiteX2" fmla="*/ 5164883 w 5169428"/>
              <a:gd name="connsiteY2" fmla="*/ 1525101 h 3663685"/>
              <a:gd name="connsiteX3" fmla="*/ 4767345 w 5169428"/>
              <a:gd name="connsiteY3" fmla="*/ 466701 h 3663685"/>
              <a:gd name="connsiteX4" fmla="*/ 1102352 w 5169428"/>
              <a:gd name="connsiteY4" fmla="*/ 19557 h 3663685"/>
              <a:gd name="connsiteX5" fmla="*/ 57283 w 5169428"/>
              <a:gd name="connsiteY5" fmla="*/ 783491 h 3663685"/>
              <a:gd name="connsiteX6" fmla="*/ 438329 w 5169428"/>
              <a:gd name="connsiteY6" fmla="*/ 2930565 h 3663685"/>
              <a:gd name="connsiteX7" fmla="*/ 2935499 w 5169428"/>
              <a:gd name="connsiteY7" fmla="*/ 3422408 h 3663685"/>
              <a:gd name="connsiteX8" fmla="*/ 2912839 w 5169428"/>
              <a:gd name="connsiteY8" fmla="*/ 3663685 h 3663685"/>
              <a:gd name="connsiteX9" fmla="*/ 3568133 w 5169428"/>
              <a:gd name="connsiteY9" fmla="*/ 3417073 h 3663685"/>
              <a:gd name="connsiteX0" fmla="*/ 3560828 w 5162123"/>
              <a:gd name="connsiteY0" fmla="*/ 3417073 h 3663685"/>
              <a:gd name="connsiteX1" fmla="*/ 4637655 w 5162123"/>
              <a:gd name="connsiteY1" fmla="*/ 3061336 h 3663685"/>
              <a:gd name="connsiteX2" fmla="*/ 5157578 w 5162123"/>
              <a:gd name="connsiteY2" fmla="*/ 1525101 h 3663685"/>
              <a:gd name="connsiteX3" fmla="*/ 4760040 w 5162123"/>
              <a:gd name="connsiteY3" fmla="*/ 466701 h 3663685"/>
              <a:gd name="connsiteX4" fmla="*/ 1095047 w 5162123"/>
              <a:gd name="connsiteY4" fmla="*/ 19557 h 3663685"/>
              <a:gd name="connsiteX5" fmla="*/ 49978 w 5162123"/>
              <a:gd name="connsiteY5" fmla="*/ 783491 h 3663685"/>
              <a:gd name="connsiteX6" fmla="*/ 456108 w 5162123"/>
              <a:gd name="connsiteY6" fmla="*/ 2921566 h 3663685"/>
              <a:gd name="connsiteX7" fmla="*/ 2928194 w 5162123"/>
              <a:gd name="connsiteY7" fmla="*/ 3422408 h 3663685"/>
              <a:gd name="connsiteX8" fmla="*/ 2905534 w 5162123"/>
              <a:gd name="connsiteY8" fmla="*/ 3663685 h 3663685"/>
              <a:gd name="connsiteX9" fmla="*/ 3560828 w 5162123"/>
              <a:gd name="connsiteY9" fmla="*/ 3417073 h 3663685"/>
              <a:gd name="connsiteX0" fmla="*/ 3560828 w 5157795"/>
              <a:gd name="connsiteY0" fmla="*/ 3417903 h 3664515"/>
              <a:gd name="connsiteX1" fmla="*/ 4637655 w 5157795"/>
              <a:gd name="connsiteY1" fmla="*/ 3062166 h 3664515"/>
              <a:gd name="connsiteX2" fmla="*/ 5157578 w 5157795"/>
              <a:gd name="connsiteY2" fmla="*/ 1525931 h 3664515"/>
              <a:gd name="connsiteX3" fmla="*/ 4672248 w 5157795"/>
              <a:gd name="connsiteY3" fmla="*/ 449532 h 3664515"/>
              <a:gd name="connsiteX4" fmla="*/ 1095047 w 5157795"/>
              <a:gd name="connsiteY4" fmla="*/ 20387 h 3664515"/>
              <a:gd name="connsiteX5" fmla="*/ 49978 w 5157795"/>
              <a:gd name="connsiteY5" fmla="*/ 784321 h 3664515"/>
              <a:gd name="connsiteX6" fmla="*/ 456108 w 5157795"/>
              <a:gd name="connsiteY6" fmla="*/ 2922396 h 3664515"/>
              <a:gd name="connsiteX7" fmla="*/ 2928194 w 5157795"/>
              <a:gd name="connsiteY7" fmla="*/ 3423238 h 3664515"/>
              <a:gd name="connsiteX8" fmla="*/ 2905534 w 5157795"/>
              <a:gd name="connsiteY8" fmla="*/ 3664515 h 3664515"/>
              <a:gd name="connsiteX9" fmla="*/ 3560828 w 5157795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525931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  <a:gd name="connsiteX0" fmla="*/ 3560828 w 5157966"/>
              <a:gd name="connsiteY0" fmla="*/ 3417903 h 3664515"/>
              <a:gd name="connsiteX1" fmla="*/ 4625113 w 5157966"/>
              <a:gd name="connsiteY1" fmla="*/ 2972172 h 3664515"/>
              <a:gd name="connsiteX2" fmla="*/ 5157578 w 5157966"/>
              <a:gd name="connsiteY2" fmla="*/ 1606926 h 3664515"/>
              <a:gd name="connsiteX3" fmla="*/ 4672248 w 5157966"/>
              <a:gd name="connsiteY3" fmla="*/ 449532 h 3664515"/>
              <a:gd name="connsiteX4" fmla="*/ 1095047 w 5157966"/>
              <a:gd name="connsiteY4" fmla="*/ 20387 h 3664515"/>
              <a:gd name="connsiteX5" fmla="*/ 49978 w 5157966"/>
              <a:gd name="connsiteY5" fmla="*/ 784321 h 3664515"/>
              <a:gd name="connsiteX6" fmla="*/ 456108 w 5157966"/>
              <a:gd name="connsiteY6" fmla="*/ 2922396 h 3664515"/>
              <a:gd name="connsiteX7" fmla="*/ 2928194 w 5157966"/>
              <a:gd name="connsiteY7" fmla="*/ 3423238 h 3664515"/>
              <a:gd name="connsiteX8" fmla="*/ 2905534 w 5157966"/>
              <a:gd name="connsiteY8" fmla="*/ 3664515 h 3664515"/>
              <a:gd name="connsiteX9" fmla="*/ 3560828 w 5157966"/>
              <a:gd name="connsiteY9" fmla="*/ 3417903 h 3664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57966" h="3664515">
                <a:moveTo>
                  <a:pt x="3560828" y="3417903"/>
                </a:moveTo>
                <a:cubicBezTo>
                  <a:pt x="4020373" y="3449733"/>
                  <a:pt x="4358988" y="3274001"/>
                  <a:pt x="4625113" y="2972172"/>
                </a:cubicBezTo>
                <a:cubicBezTo>
                  <a:pt x="4891238" y="2670343"/>
                  <a:pt x="5149722" y="2027366"/>
                  <a:pt x="5157578" y="1606926"/>
                </a:cubicBezTo>
                <a:cubicBezTo>
                  <a:pt x="5165434" y="1186486"/>
                  <a:pt x="5055868" y="699491"/>
                  <a:pt x="4672248" y="449532"/>
                </a:cubicBezTo>
                <a:cubicBezTo>
                  <a:pt x="4230479" y="245182"/>
                  <a:pt x="2144491" y="-85439"/>
                  <a:pt x="1095047" y="20387"/>
                </a:cubicBezTo>
                <a:cubicBezTo>
                  <a:pt x="609596" y="84599"/>
                  <a:pt x="156468" y="300653"/>
                  <a:pt x="49978" y="784321"/>
                </a:cubicBezTo>
                <a:cubicBezTo>
                  <a:pt x="-56512" y="1267989"/>
                  <a:pt x="-23595" y="2482577"/>
                  <a:pt x="456108" y="2922396"/>
                </a:cubicBezTo>
                <a:cubicBezTo>
                  <a:pt x="935811" y="3362215"/>
                  <a:pt x="1626172" y="3439085"/>
                  <a:pt x="2928194" y="3423238"/>
                </a:cubicBezTo>
                <a:cubicBezTo>
                  <a:pt x="2961858" y="3542568"/>
                  <a:pt x="2958691" y="3539928"/>
                  <a:pt x="2905534" y="3664515"/>
                </a:cubicBezTo>
                <a:cubicBezTo>
                  <a:pt x="3294758" y="3581805"/>
                  <a:pt x="3560828" y="3417903"/>
                  <a:pt x="3560828" y="3417903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1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293528E-0CA3-4E56-B7A0-091C0AB0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63C18-E514-A4FC-5707-0B5C51FB1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940" y="4976537"/>
            <a:ext cx="10658121" cy="8759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APPLICATION ARCHITECTURE.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778232E-C75B-4B3C-9201-81C077571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21711" y="313659"/>
            <a:ext cx="11418399" cy="4399017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0 w 7680682"/>
              <a:gd name="connsiteY4" fmla="*/ 60538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2118 w 7680682"/>
              <a:gd name="connsiteY0" fmla="*/ 6433518 h 6433552"/>
              <a:gd name="connsiteX1" fmla="*/ 6552830 w 7680682"/>
              <a:gd name="connsiteY1" fmla="*/ 6424418 h 6433552"/>
              <a:gd name="connsiteX2" fmla="*/ 987782 w 7680682"/>
              <a:gd name="connsiteY2" fmla="*/ 6393888 h 6433552"/>
              <a:gd name="connsiteX3" fmla="*/ 0 w 7680682"/>
              <a:gd name="connsiteY3" fmla="*/ 6365104 h 6433552"/>
              <a:gd name="connsiteX4" fmla="*/ 42138 w 7680682"/>
              <a:gd name="connsiteY4" fmla="*/ 40219 h 6433552"/>
              <a:gd name="connsiteX5" fmla="*/ 233782 w 7680682"/>
              <a:gd name="connsiteY5" fmla="*/ 0 h 6433552"/>
              <a:gd name="connsiteX6" fmla="*/ 6431319 w 7680682"/>
              <a:gd name="connsiteY6" fmla="*/ 28166 h 6433552"/>
              <a:gd name="connsiteX7" fmla="*/ 7631470 w 7680682"/>
              <a:gd name="connsiteY7" fmla="*/ 58697 h 6433552"/>
              <a:gd name="connsiteX8" fmla="*/ 7560032 w 7680682"/>
              <a:gd name="connsiteY8" fmla="*/ 6302294 h 6433552"/>
              <a:gd name="connsiteX9" fmla="*/ 7394324 w 7680682"/>
              <a:gd name="connsiteY9" fmla="*/ 6430320 h 6433552"/>
              <a:gd name="connsiteX10" fmla="*/ 7142118 w 7680682"/>
              <a:gd name="connsiteY10" fmla="*/ 6433518 h 6433552"/>
              <a:gd name="connsiteX0" fmla="*/ 7149875 w 7688439"/>
              <a:gd name="connsiteY0" fmla="*/ 6433518 h 6433552"/>
              <a:gd name="connsiteX1" fmla="*/ 6560587 w 7688439"/>
              <a:gd name="connsiteY1" fmla="*/ 6424418 h 6433552"/>
              <a:gd name="connsiteX2" fmla="*/ 995539 w 7688439"/>
              <a:gd name="connsiteY2" fmla="*/ 6393888 h 6433552"/>
              <a:gd name="connsiteX3" fmla="*/ 7757 w 7688439"/>
              <a:gd name="connsiteY3" fmla="*/ 6365104 h 6433552"/>
              <a:gd name="connsiteX4" fmla="*/ 49895 w 7688439"/>
              <a:gd name="connsiteY4" fmla="*/ 40219 h 6433552"/>
              <a:gd name="connsiteX5" fmla="*/ 241539 w 7688439"/>
              <a:gd name="connsiteY5" fmla="*/ 0 h 6433552"/>
              <a:gd name="connsiteX6" fmla="*/ 6439076 w 7688439"/>
              <a:gd name="connsiteY6" fmla="*/ 28166 h 6433552"/>
              <a:gd name="connsiteX7" fmla="*/ 7639227 w 7688439"/>
              <a:gd name="connsiteY7" fmla="*/ 58697 h 6433552"/>
              <a:gd name="connsiteX8" fmla="*/ 7567789 w 7688439"/>
              <a:gd name="connsiteY8" fmla="*/ 6302294 h 6433552"/>
              <a:gd name="connsiteX9" fmla="*/ 7402081 w 7688439"/>
              <a:gd name="connsiteY9" fmla="*/ 6430320 h 6433552"/>
              <a:gd name="connsiteX10" fmla="*/ 7149875 w 7688439"/>
              <a:gd name="connsiteY10" fmla="*/ 6433518 h 6433552"/>
              <a:gd name="connsiteX0" fmla="*/ 7149875 w 7664186"/>
              <a:gd name="connsiteY0" fmla="*/ 6433518 h 6433552"/>
              <a:gd name="connsiteX1" fmla="*/ 6560587 w 7664186"/>
              <a:gd name="connsiteY1" fmla="*/ 6424418 h 6433552"/>
              <a:gd name="connsiteX2" fmla="*/ 995539 w 7664186"/>
              <a:gd name="connsiteY2" fmla="*/ 6393888 h 6433552"/>
              <a:gd name="connsiteX3" fmla="*/ 7757 w 7664186"/>
              <a:gd name="connsiteY3" fmla="*/ 6365104 h 6433552"/>
              <a:gd name="connsiteX4" fmla="*/ 49895 w 7664186"/>
              <a:gd name="connsiteY4" fmla="*/ 40219 h 6433552"/>
              <a:gd name="connsiteX5" fmla="*/ 241539 w 7664186"/>
              <a:gd name="connsiteY5" fmla="*/ 0 h 6433552"/>
              <a:gd name="connsiteX6" fmla="*/ 6439076 w 7664186"/>
              <a:gd name="connsiteY6" fmla="*/ 28166 h 6433552"/>
              <a:gd name="connsiteX7" fmla="*/ 7639227 w 7664186"/>
              <a:gd name="connsiteY7" fmla="*/ 58697 h 6433552"/>
              <a:gd name="connsiteX8" fmla="*/ 7567789 w 7664186"/>
              <a:gd name="connsiteY8" fmla="*/ 6302294 h 6433552"/>
              <a:gd name="connsiteX9" fmla="*/ 7402081 w 7664186"/>
              <a:gd name="connsiteY9" fmla="*/ 6430320 h 6433552"/>
              <a:gd name="connsiteX10" fmla="*/ 7149875 w 7664186"/>
              <a:gd name="connsiteY10" fmla="*/ 6433518 h 6433552"/>
              <a:gd name="connsiteX0" fmla="*/ 7149875 w 7657158"/>
              <a:gd name="connsiteY0" fmla="*/ 6433518 h 6433552"/>
              <a:gd name="connsiteX1" fmla="*/ 6560587 w 7657158"/>
              <a:gd name="connsiteY1" fmla="*/ 6424418 h 6433552"/>
              <a:gd name="connsiteX2" fmla="*/ 995539 w 7657158"/>
              <a:gd name="connsiteY2" fmla="*/ 6393888 h 6433552"/>
              <a:gd name="connsiteX3" fmla="*/ 7757 w 7657158"/>
              <a:gd name="connsiteY3" fmla="*/ 6365104 h 6433552"/>
              <a:gd name="connsiteX4" fmla="*/ 49895 w 7657158"/>
              <a:gd name="connsiteY4" fmla="*/ 40219 h 6433552"/>
              <a:gd name="connsiteX5" fmla="*/ 241539 w 7657158"/>
              <a:gd name="connsiteY5" fmla="*/ 0 h 6433552"/>
              <a:gd name="connsiteX6" fmla="*/ 6439076 w 7657158"/>
              <a:gd name="connsiteY6" fmla="*/ 28166 h 6433552"/>
              <a:gd name="connsiteX7" fmla="*/ 7639227 w 7657158"/>
              <a:gd name="connsiteY7" fmla="*/ 58697 h 6433552"/>
              <a:gd name="connsiteX8" fmla="*/ 7567789 w 7657158"/>
              <a:gd name="connsiteY8" fmla="*/ 6302294 h 6433552"/>
              <a:gd name="connsiteX9" fmla="*/ 7402081 w 7657158"/>
              <a:gd name="connsiteY9" fmla="*/ 6430320 h 6433552"/>
              <a:gd name="connsiteX10" fmla="*/ 7149875 w 7657158"/>
              <a:gd name="connsiteY10" fmla="*/ 6433518 h 6433552"/>
              <a:gd name="connsiteX0" fmla="*/ 7149875 w 7661310"/>
              <a:gd name="connsiteY0" fmla="*/ 6433518 h 6452113"/>
              <a:gd name="connsiteX1" fmla="*/ 6560587 w 7661310"/>
              <a:gd name="connsiteY1" fmla="*/ 6424418 h 6452113"/>
              <a:gd name="connsiteX2" fmla="*/ 995539 w 7661310"/>
              <a:gd name="connsiteY2" fmla="*/ 6393888 h 6452113"/>
              <a:gd name="connsiteX3" fmla="*/ 7757 w 7661310"/>
              <a:gd name="connsiteY3" fmla="*/ 6365104 h 6452113"/>
              <a:gd name="connsiteX4" fmla="*/ 49895 w 7661310"/>
              <a:gd name="connsiteY4" fmla="*/ 40219 h 6452113"/>
              <a:gd name="connsiteX5" fmla="*/ 241539 w 7661310"/>
              <a:gd name="connsiteY5" fmla="*/ 0 h 6452113"/>
              <a:gd name="connsiteX6" fmla="*/ 6439076 w 7661310"/>
              <a:gd name="connsiteY6" fmla="*/ 28166 h 6452113"/>
              <a:gd name="connsiteX7" fmla="*/ 7639227 w 7661310"/>
              <a:gd name="connsiteY7" fmla="*/ 58697 h 6452113"/>
              <a:gd name="connsiteX8" fmla="*/ 7589645 w 7661310"/>
              <a:gd name="connsiteY8" fmla="*/ 6366021 h 6452113"/>
              <a:gd name="connsiteX9" fmla="*/ 7402081 w 7661310"/>
              <a:gd name="connsiteY9" fmla="*/ 6430320 h 6452113"/>
              <a:gd name="connsiteX10" fmla="*/ 7149875 w 7661310"/>
              <a:gd name="connsiteY10" fmla="*/ 6433518 h 6452113"/>
              <a:gd name="connsiteX0" fmla="*/ 7149875 w 7657523"/>
              <a:gd name="connsiteY0" fmla="*/ 6433518 h 6452112"/>
              <a:gd name="connsiteX1" fmla="*/ 6560587 w 7657523"/>
              <a:gd name="connsiteY1" fmla="*/ 6424418 h 6452112"/>
              <a:gd name="connsiteX2" fmla="*/ 995539 w 7657523"/>
              <a:gd name="connsiteY2" fmla="*/ 6393888 h 6452112"/>
              <a:gd name="connsiteX3" fmla="*/ 7757 w 7657523"/>
              <a:gd name="connsiteY3" fmla="*/ 6365104 h 6452112"/>
              <a:gd name="connsiteX4" fmla="*/ 49895 w 7657523"/>
              <a:gd name="connsiteY4" fmla="*/ 40219 h 6452112"/>
              <a:gd name="connsiteX5" fmla="*/ 241539 w 7657523"/>
              <a:gd name="connsiteY5" fmla="*/ 0 h 6452112"/>
              <a:gd name="connsiteX6" fmla="*/ 6439076 w 7657523"/>
              <a:gd name="connsiteY6" fmla="*/ 28166 h 6452112"/>
              <a:gd name="connsiteX7" fmla="*/ 7639227 w 7657523"/>
              <a:gd name="connsiteY7" fmla="*/ 58697 h 6452112"/>
              <a:gd name="connsiteX8" fmla="*/ 7589645 w 7657523"/>
              <a:gd name="connsiteY8" fmla="*/ 6366021 h 6452112"/>
              <a:gd name="connsiteX9" fmla="*/ 7402081 w 7657523"/>
              <a:gd name="connsiteY9" fmla="*/ 6430320 h 6452112"/>
              <a:gd name="connsiteX10" fmla="*/ 7149875 w 7657523"/>
              <a:gd name="connsiteY10" fmla="*/ 6433518 h 6452112"/>
              <a:gd name="connsiteX0" fmla="*/ 7149875 w 7639227"/>
              <a:gd name="connsiteY0" fmla="*/ 6433518 h 6452112"/>
              <a:gd name="connsiteX1" fmla="*/ 6560587 w 7639227"/>
              <a:gd name="connsiteY1" fmla="*/ 6424418 h 6452112"/>
              <a:gd name="connsiteX2" fmla="*/ 995539 w 7639227"/>
              <a:gd name="connsiteY2" fmla="*/ 6393888 h 6452112"/>
              <a:gd name="connsiteX3" fmla="*/ 7757 w 7639227"/>
              <a:gd name="connsiteY3" fmla="*/ 6365104 h 6452112"/>
              <a:gd name="connsiteX4" fmla="*/ 49895 w 7639227"/>
              <a:gd name="connsiteY4" fmla="*/ 40219 h 6452112"/>
              <a:gd name="connsiteX5" fmla="*/ 241539 w 7639227"/>
              <a:gd name="connsiteY5" fmla="*/ 0 h 6452112"/>
              <a:gd name="connsiteX6" fmla="*/ 6439076 w 7639227"/>
              <a:gd name="connsiteY6" fmla="*/ 28166 h 6452112"/>
              <a:gd name="connsiteX7" fmla="*/ 7639227 w 7639227"/>
              <a:gd name="connsiteY7" fmla="*/ 58697 h 6452112"/>
              <a:gd name="connsiteX8" fmla="*/ 7589645 w 7639227"/>
              <a:gd name="connsiteY8" fmla="*/ 6366021 h 6452112"/>
              <a:gd name="connsiteX9" fmla="*/ 7402081 w 7639227"/>
              <a:gd name="connsiteY9" fmla="*/ 6430320 h 6452112"/>
              <a:gd name="connsiteX10" fmla="*/ 7149875 w 7639227"/>
              <a:gd name="connsiteY10" fmla="*/ 6433518 h 6452112"/>
              <a:gd name="connsiteX0" fmla="*/ 7149875 w 7641711"/>
              <a:gd name="connsiteY0" fmla="*/ 6433518 h 6473199"/>
              <a:gd name="connsiteX1" fmla="*/ 6560587 w 7641711"/>
              <a:gd name="connsiteY1" fmla="*/ 6424418 h 6473199"/>
              <a:gd name="connsiteX2" fmla="*/ 995539 w 7641711"/>
              <a:gd name="connsiteY2" fmla="*/ 6393888 h 6473199"/>
              <a:gd name="connsiteX3" fmla="*/ 7757 w 7641711"/>
              <a:gd name="connsiteY3" fmla="*/ 6365104 h 6473199"/>
              <a:gd name="connsiteX4" fmla="*/ 49895 w 7641711"/>
              <a:gd name="connsiteY4" fmla="*/ 40219 h 6473199"/>
              <a:gd name="connsiteX5" fmla="*/ 241539 w 7641711"/>
              <a:gd name="connsiteY5" fmla="*/ 0 h 6473199"/>
              <a:gd name="connsiteX6" fmla="*/ 6439076 w 7641711"/>
              <a:gd name="connsiteY6" fmla="*/ 28166 h 6473199"/>
              <a:gd name="connsiteX7" fmla="*/ 7639227 w 7641711"/>
              <a:gd name="connsiteY7" fmla="*/ 58697 h 6473199"/>
              <a:gd name="connsiteX8" fmla="*/ 7618786 w 7641711"/>
              <a:gd name="connsiteY8" fmla="*/ 6397885 h 6473199"/>
              <a:gd name="connsiteX9" fmla="*/ 7402081 w 7641711"/>
              <a:gd name="connsiteY9" fmla="*/ 6430320 h 6473199"/>
              <a:gd name="connsiteX10" fmla="*/ 7149875 w 7641711"/>
              <a:gd name="connsiteY10" fmla="*/ 6433518 h 6473199"/>
              <a:gd name="connsiteX0" fmla="*/ 7149875 w 7641711"/>
              <a:gd name="connsiteY0" fmla="*/ 6433518 h 6438168"/>
              <a:gd name="connsiteX1" fmla="*/ 6560587 w 7641711"/>
              <a:gd name="connsiteY1" fmla="*/ 6424418 h 6438168"/>
              <a:gd name="connsiteX2" fmla="*/ 995539 w 7641711"/>
              <a:gd name="connsiteY2" fmla="*/ 6393888 h 6438168"/>
              <a:gd name="connsiteX3" fmla="*/ 7757 w 7641711"/>
              <a:gd name="connsiteY3" fmla="*/ 6365104 h 6438168"/>
              <a:gd name="connsiteX4" fmla="*/ 49895 w 7641711"/>
              <a:gd name="connsiteY4" fmla="*/ 40219 h 6438168"/>
              <a:gd name="connsiteX5" fmla="*/ 241539 w 7641711"/>
              <a:gd name="connsiteY5" fmla="*/ 0 h 6438168"/>
              <a:gd name="connsiteX6" fmla="*/ 6439076 w 7641711"/>
              <a:gd name="connsiteY6" fmla="*/ 28166 h 6438168"/>
              <a:gd name="connsiteX7" fmla="*/ 7639227 w 7641711"/>
              <a:gd name="connsiteY7" fmla="*/ 58697 h 6438168"/>
              <a:gd name="connsiteX8" fmla="*/ 7618786 w 7641711"/>
              <a:gd name="connsiteY8" fmla="*/ 6397885 h 6438168"/>
              <a:gd name="connsiteX9" fmla="*/ 7402081 w 7641711"/>
              <a:gd name="connsiteY9" fmla="*/ 6430320 h 6438168"/>
              <a:gd name="connsiteX10" fmla="*/ 7149875 w 7641711"/>
              <a:gd name="connsiteY10" fmla="*/ 6433518 h 6438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41711" h="6438168">
                <a:moveTo>
                  <a:pt x="7149875" y="6433518"/>
                </a:moveTo>
                <a:cubicBezTo>
                  <a:pt x="6975114" y="6433129"/>
                  <a:pt x="6756136" y="6429491"/>
                  <a:pt x="6560587" y="6424418"/>
                </a:cubicBezTo>
                <a:lnTo>
                  <a:pt x="995539" y="6393888"/>
                </a:lnTo>
                <a:lnTo>
                  <a:pt x="7757" y="6365104"/>
                </a:lnTo>
                <a:cubicBezTo>
                  <a:pt x="-20334" y="4216169"/>
                  <a:pt x="35849" y="2148514"/>
                  <a:pt x="49895" y="40219"/>
                </a:cubicBezTo>
                <a:lnTo>
                  <a:pt x="241539" y="0"/>
                </a:lnTo>
                <a:lnTo>
                  <a:pt x="6439076" y="28166"/>
                </a:lnTo>
                <a:cubicBezTo>
                  <a:pt x="6939139" y="58697"/>
                  <a:pt x="7296327" y="28165"/>
                  <a:pt x="7639227" y="58697"/>
                </a:cubicBezTo>
                <a:cubicBezTo>
                  <a:pt x="7638435" y="2070139"/>
                  <a:pt x="7653203" y="4107561"/>
                  <a:pt x="7618786" y="6397885"/>
                </a:cubicBezTo>
                <a:cubicBezTo>
                  <a:pt x="7625166" y="6478264"/>
                  <a:pt x="7566387" y="6409966"/>
                  <a:pt x="7402081" y="6430320"/>
                </a:cubicBezTo>
                <a:cubicBezTo>
                  <a:pt x="7343671" y="6432816"/>
                  <a:pt x="7254732" y="6433752"/>
                  <a:pt x="7149875" y="6433518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Content Placeholder 8" descr="A diagram of a computer&#10;&#10;Description automatically generated">
            <a:extLst>
              <a:ext uri="{FF2B5EF4-FFF2-40B4-BE49-F238E27FC236}">
                <a16:creationId xmlns:a16="http://schemas.microsoft.com/office/drawing/2014/main" id="{07C61321-2B22-604B-3DB6-3E6C98EF0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332" y="313658"/>
            <a:ext cx="9500563" cy="44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6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BC237-77DF-4DFB-94F7-DB493EDA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224884-500A-E3D8-4E9A-E835E0A2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974869"/>
            <a:ext cx="3790042" cy="49082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APPLICATION TECHNOLOGIES: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CF2C96-3150-2175-1B64-508B6FE42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4159587"/>
              </p:ext>
            </p:extLst>
          </p:nvPr>
        </p:nvGraphicFramePr>
        <p:xfrm>
          <a:off x="5185533" y="628642"/>
          <a:ext cx="6383102" cy="56007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72218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2A96188-384C-4341-9EEB-967A9341C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0331C3-DDF5-48A9-8947-D71EAAFFA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59171" y="-127077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E059-4B26-F84C-FB32-96FB832BF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527" y="604801"/>
            <a:ext cx="5556425" cy="1531089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MACHINE LEARNING: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2E79BCF-A7F8-7279-5C71-7AEE0DCA0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57" y="2311400"/>
            <a:ext cx="5218487" cy="3652212"/>
          </a:xfrm>
        </p:spPr>
        <p:txBody>
          <a:bodyPr>
            <a:normAutofit fontScale="92500" lnSpcReduction="20000"/>
          </a:bodyPr>
          <a:lstStyle/>
          <a:p>
            <a:pPr algn="ctr">
              <a:lnSpc>
                <a:spcPct val="90000"/>
              </a:lnSpc>
            </a:pPr>
            <a:r>
              <a:rPr lang="en-GB" dirty="0"/>
              <a:t>As mentioned earlier our application uses Machine Learning to perform its AI features. These are the ML techniques we employ: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OpenAI API to parse Applicant Resumes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 custom-trained Random Forest Classification model to perform the Myers-Briggs Personality Indicator Test assessment</a:t>
            </a:r>
          </a:p>
          <a:p>
            <a:pPr marL="457200" indent="-457200" algn="ctr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dirty="0"/>
              <a:t>A custom-trained Classification Model to match applicant skills to relevant recruiter job posts.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0A51AA6C-8566-72B1-8E73-488429168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555" y="1373790"/>
            <a:ext cx="4110419" cy="411041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35A640-1948-4AFD-A0B7-19AFDA955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806735" y="-157114"/>
            <a:ext cx="6053827" cy="694864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4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733A00-04EA-4626-9D7E-3B1B14FE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6780C9-61BF-4B89-9FCC-3392EB52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 flipH="1" flipV="1">
            <a:off x="659785" y="2338864"/>
            <a:ext cx="4463643" cy="3956665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03235"/>
              <a:gd name="connsiteY0" fmla="*/ 705247 h 767075"/>
              <a:gd name="connsiteX1" fmla="*/ 348690 w 803235"/>
              <a:gd name="connsiteY1" fmla="*/ 757848 h 767075"/>
              <a:gd name="connsiteX2" fmla="*/ 787849 w 803235"/>
              <a:gd name="connsiteY2" fmla="*/ 492088 h 767075"/>
              <a:gd name="connsiteX3" fmla="*/ 563231 w 803235"/>
              <a:gd name="connsiteY3" fmla="*/ 3537 h 767075"/>
              <a:gd name="connsiteX4" fmla="*/ 34212 w 803235"/>
              <a:gd name="connsiteY4" fmla="*/ 319863 h 767075"/>
              <a:gd name="connsiteX5" fmla="*/ 31545 w 803235"/>
              <a:gd name="connsiteY5" fmla="*/ 630854 h 767075"/>
              <a:gd name="connsiteX6" fmla="*/ 0 w 803235"/>
              <a:gd name="connsiteY6" fmla="*/ 705247 h 767075"/>
              <a:gd name="connsiteX0" fmla="*/ 0 w 803235"/>
              <a:gd name="connsiteY0" fmla="*/ 705247 h 767075"/>
              <a:gd name="connsiteX1" fmla="*/ 348690 w 803235"/>
              <a:gd name="connsiteY1" fmla="*/ 757848 h 767075"/>
              <a:gd name="connsiteX2" fmla="*/ 787849 w 803235"/>
              <a:gd name="connsiteY2" fmla="*/ 492088 h 767075"/>
              <a:gd name="connsiteX3" fmla="*/ 563231 w 803235"/>
              <a:gd name="connsiteY3" fmla="*/ 3537 h 767075"/>
              <a:gd name="connsiteX4" fmla="*/ 34212 w 803235"/>
              <a:gd name="connsiteY4" fmla="*/ 319863 h 767075"/>
              <a:gd name="connsiteX5" fmla="*/ 32028 w 803235"/>
              <a:gd name="connsiteY5" fmla="*/ 580731 h 767075"/>
              <a:gd name="connsiteX6" fmla="*/ 0 w 803235"/>
              <a:gd name="connsiteY6" fmla="*/ 705247 h 767075"/>
              <a:gd name="connsiteX0" fmla="*/ 0 w 803235"/>
              <a:gd name="connsiteY0" fmla="*/ 705247 h 767075"/>
              <a:gd name="connsiteX1" fmla="*/ 348690 w 803235"/>
              <a:gd name="connsiteY1" fmla="*/ 757848 h 767075"/>
              <a:gd name="connsiteX2" fmla="*/ 787849 w 803235"/>
              <a:gd name="connsiteY2" fmla="*/ 492088 h 767075"/>
              <a:gd name="connsiteX3" fmla="*/ 563231 w 803235"/>
              <a:gd name="connsiteY3" fmla="*/ 3537 h 767075"/>
              <a:gd name="connsiteX4" fmla="*/ 34212 w 803235"/>
              <a:gd name="connsiteY4" fmla="*/ 319863 h 767075"/>
              <a:gd name="connsiteX5" fmla="*/ 32028 w 803235"/>
              <a:gd name="connsiteY5" fmla="*/ 580731 h 767075"/>
              <a:gd name="connsiteX6" fmla="*/ 0 w 803235"/>
              <a:gd name="connsiteY6" fmla="*/ 705247 h 767075"/>
              <a:gd name="connsiteX0" fmla="*/ 0 w 798560"/>
              <a:gd name="connsiteY0" fmla="*/ 705247 h 765991"/>
              <a:gd name="connsiteX1" fmla="*/ 415157 w 798560"/>
              <a:gd name="connsiteY1" fmla="*/ 756657 h 765991"/>
              <a:gd name="connsiteX2" fmla="*/ 787849 w 798560"/>
              <a:gd name="connsiteY2" fmla="*/ 492088 h 765991"/>
              <a:gd name="connsiteX3" fmla="*/ 563231 w 798560"/>
              <a:gd name="connsiteY3" fmla="*/ 3537 h 765991"/>
              <a:gd name="connsiteX4" fmla="*/ 34212 w 798560"/>
              <a:gd name="connsiteY4" fmla="*/ 319863 h 765991"/>
              <a:gd name="connsiteX5" fmla="*/ 32028 w 798560"/>
              <a:gd name="connsiteY5" fmla="*/ 580731 h 765991"/>
              <a:gd name="connsiteX6" fmla="*/ 0 w 798560"/>
              <a:gd name="connsiteY6" fmla="*/ 705247 h 765991"/>
              <a:gd name="connsiteX0" fmla="*/ 0 w 795836"/>
              <a:gd name="connsiteY0" fmla="*/ 705247 h 754100"/>
              <a:gd name="connsiteX1" fmla="*/ 454508 w 795836"/>
              <a:gd name="connsiteY1" fmla="*/ 743385 h 754100"/>
              <a:gd name="connsiteX2" fmla="*/ 787849 w 795836"/>
              <a:gd name="connsiteY2" fmla="*/ 492088 h 754100"/>
              <a:gd name="connsiteX3" fmla="*/ 563231 w 795836"/>
              <a:gd name="connsiteY3" fmla="*/ 3537 h 754100"/>
              <a:gd name="connsiteX4" fmla="*/ 34212 w 795836"/>
              <a:gd name="connsiteY4" fmla="*/ 319863 h 754100"/>
              <a:gd name="connsiteX5" fmla="*/ 32028 w 795836"/>
              <a:gd name="connsiteY5" fmla="*/ 580731 h 754100"/>
              <a:gd name="connsiteX6" fmla="*/ 0 w 795836"/>
              <a:gd name="connsiteY6" fmla="*/ 705247 h 754100"/>
              <a:gd name="connsiteX0" fmla="*/ 0 w 795836"/>
              <a:gd name="connsiteY0" fmla="*/ 705247 h 752157"/>
              <a:gd name="connsiteX1" fmla="*/ 454508 w 795836"/>
              <a:gd name="connsiteY1" fmla="*/ 743385 h 752157"/>
              <a:gd name="connsiteX2" fmla="*/ 787849 w 795836"/>
              <a:gd name="connsiteY2" fmla="*/ 492088 h 752157"/>
              <a:gd name="connsiteX3" fmla="*/ 563231 w 795836"/>
              <a:gd name="connsiteY3" fmla="*/ 3537 h 752157"/>
              <a:gd name="connsiteX4" fmla="*/ 34212 w 795836"/>
              <a:gd name="connsiteY4" fmla="*/ 319863 h 752157"/>
              <a:gd name="connsiteX5" fmla="*/ 32028 w 795836"/>
              <a:gd name="connsiteY5" fmla="*/ 580731 h 752157"/>
              <a:gd name="connsiteX6" fmla="*/ 0 w 795836"/>
              <a:gd name="connsiteY6" fmla="*/ 705247 h 752157"/>
              <a:gd name="connsiteX0" fmla="*/ 0 w 795836"/>
              <a:gd name="connsiteY0" fmla="*/ 705247 h 755983"/>
              <a:gd name="connsiteX1" fmla="*/ 236571 w 795836"/>
              <a:gd name="connsiteY1" fmla="*/ 717015 h 755983"/>
              <a:gd name="connsiteX2" fmla="*/ 454508 w 795836"/>
              <a:gd name="connsiteY2" fmla="*/ 743385 h 755983"/>
              <a:gd name="connsiteX3" fmla="*/ 787849 w 795836"/>
              <a:gd name="connsiteY3" fmla="*/ 492088 h 755983"/>
              <a:gd name="connsiteX4" fmla="*/ 563231 w 795836"/>
              <a:gd name="connsiteY4" fmla="*/ 3537 h 755983"/>
              <a:gd name="connsiteX5" fmla="*/ 34212 w 795836"/>
              <a:gd name="connsiteY5" fmla="*/ 319863 h 755983"/>
              <a:gd name="connsiteX6" fmla="*/ 32028 w 795836"/>
              <a:gd name="connsiteY6" fmla="*/ 580731 h 755983"/>
              <a:gd name="connsiteX7" fmla="*/ 0 w 795836"/>
              <a:gd name="connsiteY7" fmla="*/ 705247 h 755983"/>
              <a:gd name="connsiteX0" fmla="*/ 0 w 795836"/>
              <a:gd name="connsiteY0" fmla="*/ 705247 h 755983"/>
              <a:gd name="connsiteX1" fmla="*/ 236571 w 795836"/>
              <a:gd name="connsiteY1" fmla="*/ 717015 h 755983"/>
              <a:gd name="connsiteX2" fmla="*/ 454508 w 795836"/>
              <a:gd name="connsiteY2" fmla="*/ 743385 h 755983"/>
              <a:gd name="connsiteX3" fmla="*/ 787849 w 795836"/>
              <a:gd name="connsiteY3" fmla="*/ 492088 h 755983"/>
              <a:gd name="connsiteX4" fmla="*/ 563231 w 795836"/>
              <a:gd name="connsiteY4" fmla="*/ 3537 h 755983"/>
              <a:gd name="connsiteX5" fmla="*/ 34212 w 795836"/>
              <a:gd name="connsiteY5" fmla="*/ 319863 h 755983"/>
              <a:gd name="connsiteX6" fmla="*/ 32028 w 795836"/>
              <a:gd name="connsiteY6" fmla="*/ 580731 h 755983"/>
              <a:gd name="connsiteX7" fmla="*/ 0 w 795836"/>
              <a:gd name="connsiteY7" fmla="*/ 705247 h 755983"/>
              <a:gd name="connsiteX0" fmla="*/ 0 w 795836"/>
              <a:gd name="connsiteY0" fmla="*/ 705247 h 755983"/>
              <a:gd name="connsiteX1" fmla="*/ 236571 w 795836"/>
              <a:gd name="connsiteY1" fmla="*/ 717015 h 755983"/>
              <a:gd name="connsiteX2" fmla="*/ 454508 w 795836"/>
              <a:gd name="connsiteY2" fmla="*/ 743385 h 755983"/>
              <a:gd name="connsiteX3" fmla="*/ 787849 w 795836"/>
              <a:gd name="connsiteY3" fmla="*/ 492088 h 755983"/>
              <a:gd name="connsiteX4" fmla="*/ 563231 w 795836"/>
              <a:gd name="connsiteY4" fmla="*/ 3537 h 755983"/>
              <a:gd name="connsiteX5" fmla="*/ 34212 w 795836"/>
              <a:gd name="connsiteY5" fmla="*/ 319863 h 755983"/>
              <a:gd name="connsiteX6" fmla="*/ 32028 w 795836"/>
              <a:gd name="connsiteY6" fmla="*/ 580731 h 755983"/>
              <a:gd name="connsiteX7" fmla="*/ 0 w 795836"/>
              <a:gd name="connsiteY7" fmla="*/ 705247 h 755983"/>
              <a:gd name="connsiteX0" fmla="*/ 0 w 792342"/>
              <a:gd name="connsiteY0" fmla="*/ 705247 h 781632"/>
              <a:gd name="connsiteX1" fmla="*/ 236571 w 792342"/>
              <a:gd name="connsiteY1" fmla="*/ 717015 h 781632"/>
              <a:gd name="connsiteX2" fmla="*/ 506127 w 792342"/>
              <a:gd name="connsiteY2" fmla="*/ 772235 h 781632"/>
              <a:gd name="connsiteX3" fmla="*/ 787849 w 792342"/>
              <a:gd name="connsiteY3" fmla="*/ 492088 h 781632"/>
              <a:gd name="connsiteX4" fmla="*/ 563231 w 792342"/>
              <a:gd name="connsiteY4" fmla="*/ 3537 h 781632"/>
              <a:gd name="connsiteX5" fmla="*/ 34212 w 792342"/>
              <a:gd name="connsiteY5" fmla="*/ 319863 h 781632"/>
              <a:gd name="connsiteX6" fmla="*/ 32028 w 792342"/>
              <a:gd name="connsiteY6" fmla="*/ 580731 h 781632"/>
              <a:gd name="connsiteX7" fmla="*/ 0 w 792342"/>
              <a:gd name="connsiteY7" fmla="*/ 705247 h 781632"/>
              <a:gd name="connsiteX0" fmla="*/ 0 w 792342"/>
              <a:gd name="connsiteY0" fmla="*/ 705247 h 775707"/>
              <a:gd name="connsiteX1" fmla="*/ 236571 w 792342"/>
              <a:gd name="connsiteY1" fmla="*/ 717015 h 775707"/>
              <a:gd name="connsiteX2" fmla="*/ 506127 w 792342"/>
              <a:gd name="connsiteY2" fmla="*/ 772235 h 775707"/>
              <a:gd name="connsiteX3" fmla="*/ 787849 w 792342"/>
              <a:gd name="connsiteY3" fmla="*/ 492088 h 775707"/>
              <a:gd name="connsiteX4" fmla="*/ 563231 w 792342"/>
              <a:gd name="connsiteY4" fmla="*/ 3537 h 775707"/>
              <a:gd name="connsiteX5" fmla="*/ 34212 w 792342"/>
              <a:gd name="connsiteY5" fmla="*/ 319863 h 775707"/>
              <a:gd name="connsiteX6" fmla="*/ 32028 w 792342"/>
              <a:gd name="connsiteY6" fmla="*/ 580731 h 775707"/>
              <a:gd name="connsiteX7" fmla="*/ 0 w 792342"/>
              <a:gd name="connsiteY7" fmla="*/ 705247 h 775707"/>
              <a:gd name="connsiteX0" fmla="*/ 0 w 790917"/>
              <a:gd name="connsiteY0" fmla="*/ 705247 h 789042"/>
              <a:gd name="connsiteX1" fmla="*/ 236571 w 790917"/>
              <a:gd name="connsiteY1" fmla="*/ 717015 h 789042"/>
              <a:gd name="connsiteX2" fmla="*/ 527821 w 790917"/>
              <a:gd name="connsiteY2" fmla="*/ 786071 h 789042"/>
              <a:gd name="connsiteX3" fmla="*/ 787849 w 790917"/>
              <a:gd name="connsiteY3" fmla="*/ 492088 h 789042"/>
              <a:gd name="connsiteX4" fmla="*/ 563231 w 790917"/>
              <a:gd name="connsiteY4" fmla="*/ 3537 h 789042"/>
              <a:gd name="connsiteX5" fmla="*/ 34212 w 790917"/>
              <a:gd name="connsiteY5" fmla="*/ 319863 h 789042"/>
              <a:gd name="connsiteX6" fmla="*/ 32028 w 790917"/>
              <a:gd name="connsiteY6" fmla="*/ 580731 h 789042"/>
              <a:gd name="connsiteX7" fmla="*/ 0 w 790917"/>
              <a:gd name="connsiteY7" fmla="*/ 705247 h 789042"/>
              <a:gd name="connsiteX0" fmla="*/ 0 w 790917"/>
              <a:gd name="connsiteY0" fmla="*/ 705247 h 794443"/>
              <a:gd name="connsiteX1" fmla="*/ 236571 w 790917"/>
              <a:gd name="connsiteY1" fmla="*/ 717015 h 794443"/>
              <a:gd name="connsiteX2" fmla="*/ 527821 w 790917"/>
              <a:gd name="connsiteY2" fmla="*/ 786071 h 794443"/>
              <a:gd name="connsiteX3" fmla="*/ 787849 w 790917"/>
              <a:gd name="connsiteY3" fmla="*/ 492088 h 794443"/>
              <a:gd name="connsiteX4" fmla="*/ 563231 w 790917"/>
              <a:gd name="connsiteY4" fmla="*/ 3537 h 794443"/>
              <a:gd name="connsiteX5" fmla="*/ 34212 w 790917"/>
              <a:gd name="connsiteY5" fmla="*/ 319863 h 794443"/>
              <a:gd name="connsiteX6" fmla="*/ 32028 w 790917"/>
              <a:gd name="connsiteY6" fmla="*/ 580731 h 794443"/>
              <a:gd name="connsiteX7" fmla="*/ 0 w 790917"/>
              <a:gd name="connsiteY7" fmla="*/ 705247 h 794443"/>
              <a:gd name="connsiteX0" fmla="*/ 0 w 790917"/>
              <a:gd name="connsiteY0" fmla="*/ 705247 h 798821"/>
              <a:gd name="connsiteX1" fmla="*/ 236571 w 790917"/>
              <a:gd name="connsiteY1" fmla="*/ 717015 h 798821"/>
              <a:gd name="connsiteX2" fmla="*/ 527821 w 790917"/>
              <a:gd name="connsiteY2" fmla="*/ 786071 h 798821"/>
              <a:gd name="connsiteX3" fmla="*/ 787849 w 790917"/>
              <a:gd name="connsiteY3" fmla="*/ 492088 h 798821"/>
              <a:gd name="connsiteX4" fmla="*/ 563231 w 790917"/>
              <a:gd name="connsiteY4" fmla="*/ 3537 h 798821"/>
              <a:gd name="connsiteX5" fmla="*/ 34212 w 790917"/>
              <a:gd name="connsiteY5" fmla="*/ 319863 h 798821"/>
              <a:gd name="connsiteX6" fmla="*/ 32028 w 790917"/>
              <a:gd name="connsiteY6" fmla="*/ 580731 h 798821"/>
              <a:gd name="connsiteX7" fmla="*/ 0 w 790917"/>
              <a:gd name="connsiteY7" fmla="*/ 705247 h 798821"/>
              <a:gd name="connsiteX0" fmla="*/ 0 w 790917"/>
              <a:gd name="connsiteY0" fmla="*/ 705247 h 798821"/>
              <a:gd name="connsiteX1" fmla="*/ 236571 w 790917"/>
              <a:gd name="connsiteY1" fmla="*/ 717015 h 798821"/>
              <a:gd name="connsiteX2" fmla="*/ 527821 w 790917"/>
              <a:gd name="connsiteY2" fmla="*/ 786071 h 798821"/>
              <a:gd name="connsiteX3" fmla="*/ 787849 w 790917"/>
              <a:gd name="connsiteY3" fmla="*/ 492088 h 798821"/>
              <a:gd name="connsiteX4" fmla="*/ 563231 w 790917"/>
              <a:gd name="connsiteY4" fmla="*/ 3537 h 798821"/>
              <a:gd name="connsiteX5" fmla="*/ 34212 w 790917"/>
              <a:gd name="connsiteY5" fmla="*/ 319863 h 798821"/>
              <a:gd name="connsiteX6" fmla="*/ 32028 w 790917"/>
              <a:gd name="connsiteY6" fmla="*/ 580731 h 798821"/>
              <a:gd name="connsiteX7" fmla="*/ 0 w 790917"/>
              <a:gd name="connsiteY7" fmla="*/ 705247 h 798821"/>
              <a:gd name="connsiteX0" fmla="*/ 0 w 790917"/>
              <a:gd name="connsiteY0" fmla="*/ 705247 h 798177"/>
              <a:gd name="connsiteX1" fmla="*/ 207866 w 790917"/>
              <a:gd name="connsiteY1" fmla="*/ 713884 h 798177"/>
              <a:gd name="connsiteX2" fmla="*/ 527821 w 790917"/>
              <a:gd name="connsiteY2" fmla="*/ 786071 h 798177"/>
              <a:gd name="connsiteX3" fmla="*/ 787849 w 790917"/>
              <a:gd name="connsiteY3" fmla="*/ 492088 h 798177"/>
              <a:gd name="connsiteX4" fmla="*/ 563231 w 790917"/>
              <a:gd name="connsiteY4" fmla="*/ 3537 h 798177"/>
              <a:gd name="connsiteX5" fmla="*/ 34212 w 790917"/>
              <a:gd name="connsiteY5" fmla="*/ 319863 h 798177"/>
              <a:gd name="connsiteX6" fmla="*/ 32028 w 790917"/>
              <a:gd name="connsiteY6" fmla="*/ 580731 h 798177"/>
              <a:gd name="connsiteX7" fmla="*/ 0 w 790917"/>
              <a:gd name="connsiteY7" fmla="*/ 705247 h 798177"/>
              <a:gd name="connsiteX0" fmla="*/ 0 w 790917"/>
              <a:gd name="connsiteY0" fmla="*/ 705247 h 798148"/>
              <a:gd name="connsiteX1" fmla="*/ 169331 w 790917"/>
              <a:gd name="connsiteY1" fmla="*/ 713737 h 798148"/>
              <a:gd name="connsiteX2" fmla="*/ 527821 w 790917"/>
              <a:gd name="connsiteY2" fmla="*/ 786071 h 798148"/>
              <a:gd name="connsiteX3" fmla="*/ 787849 w 790917"/>
              <a:gd name="connsiteY3" fmla="*/ 492088 h 798148"/>
              <a:gd name="connsiteX4" fmla="*/ 563231 w 790917"/>
              <a:gd name="connsiteY4" fmla="*/ 3537 h 798148"/>
              <a:gd name="connsiteX5" fmla="*/ 34212 w 790917"/>
              <a:gd name="connsiteY5" fmla="*/ 319863 h 798148"/>
              <a:gd name="connsiteX6" fmla="*/ 32028 w 790917"/>
              <a:gd name="connsiteY6" fmla="*/ 580731 h 798148"/>
              <a:gd name="connsiteX7" fmla="*/ 0 w 790917"/>
              <a:gd name="connsiteY7" fmla="*/ 705247 h 798148"/>
              <a:gd name="connsiteX0" fmla="*/ 0 w 790917"/>
              <a:gd name="connsiteY0" fmla="*/ 705247 h 795808"/>
              <a:gd name="connsiteX1" fmla="*/ 169331 w 790917"/>
              <a:gd name="connsiteY1" fmla="*/ 713737 h 795808"/>
              <a:gd name="connsiteX2" fmla="*/ 527821 w 790917"/>
              <a:gd name="connsiteY2" fmla="*/ 786071 h 795808"/>
              <a:gd name="connsiteX3" fmla="*/ 787849 w 790917"/>
              <a:gd name="connsiteY3" fmla="*/ 492088 h 795808"/>
              <a:gd name="connsiteX4" fmla="*/ 563231 w 790917"/>
              <a:gd name="connsiteY4" fmla="*/ 3537 h 795808"/>
              <a:gd name="connsiteX5" fmla="*/ 34212 w 790917"/>
              <a:gd name="connsiteY5" fmla="*/ 319863 h 795808"/>
              <a:gd name="connsiteX6" fmla="*/ 32028 w 790917"/>
              <a:gd name="connsiteY6" fmla="*/ 580731 h 795808"/>
              <a:gd name="connsiteX7" fmla="*/ 0 w 790917"/>
              <a:gd name="connsiteY7" fmla="*/ 705247 h 795808"/>
              <a:gd name="connsiteX0" fmla="*/ 0 w 790917"/>
              <a:gd name="connsiteY0" fmla="*/ 705247 h 795808"/>
              <a:gd name="connsiteX1" fmla="*/ 169331 w 790917"/>
              <a:gd name="connsiteY1" fmla="*/ 713737 h 795808"/>
              <a:gd name="connsiteX2" fmla="*/ 527821 w 790917"/>
              <a:gd name="connsiteY2" fmla="*/ 786071 h 795808"/>
              <a:gd name="connsiteX3" fmla="*/ 787849 w 790917"/>
              <a:gd name="connsiteY3" fmla="*/ 492088 h 795808"/>
              <a:gd name="connsiteX4" fmla="*/ 563231 w 790917"/>
              <a:gd name="connsiteY4" fmla="*/ 3537 h 795808"/>
              <a:gd name="connsiteX5" fmla="*/ 34212 w 790917"/>
              <a:gd name="connsiteY5" fmla="*/ 319863 h 795808"/>
              <a:gd name="connsiteX6" fmla="*/ 24096 w 790917"/>
              <a:gd name="connsiteY6" fmla="*/ 503495 h 795808"/>
              <a:gd name="connsiteX7" fmla="*/ 0 w 790917"/>
              <a:gd name="connsiteY7" fmla="*/ 705247 h 795808"/>
              <a:gd name="connsiteX0" fmla="*/ 0 w 805655"/>
              <a:gd name="connsiteY0" fmla="*/ 640697 h 795808"/>
              <a:gd name="connsiteX1" fmla="*/ 184069 w 805655"/>
              <a:gd name="connsiteY1" fmla="*/ 713737 h 795808"/>
              <a:gd name="connsiteX2" fmla="*/ 542559 w 805655"/>
              <a:gd name="connsiteY2" fmla="*/ 786071 h 795808"/>
              <a:gd name="connsiteX3" fmla="*/ 802587 w 805655"/>
              <a:gd name="connsiteY3" fmla="*/ 492088 h 795808"/>
              <a:gd name="connsiteX4" fmla="*/ 577969 w 805655"/>
              <a:gd name="connsiteY4" fmla="*/ 3537 h 795808"/>
              <a:gd name="connsiteX5" fmla="*/ 48950 w 805655"/>
              <a:gd name="connsiteY5" fmla="*/ 319863 h 795808"/>
              <a:gd name="connsiteX6" fmla="*/ 38834 w 805655"/>
              <a:gd name="connsiteY6" fmla="*/ 503495 h 795808"/>
              <a:gd name="connsiteX7" fmla="*/ 0 w 805655"/>
              <a:gd name="connsiteY7" fmla="*/ 640697 h 795808"/>
              <a:gd name="connsiteX0" fmla="*/ 0 w 805655"/>
              <a:gd name="connsiteY0" fmla="*/ 640697 h 795808"/>
              <a:gd name="connsiteX1" fmla="*/ 184069 w 805655"/>
              <a:gd name="connsiteY1" fmla="*/ 713737 h 795808"/>
              <a:gd name="connsiteX2" fmla="*/ 542559 w 805655"/>
              <a:gd name="connsiteY2" fmla="*/ 786071 h 795808"/>
              <a:gd name="connsiteX3" fmla="*/ 802587 w 805655"/>
              <a:gd name="connsiteY3" fmla="*/ 492088 h 795808"/>
              <a:gd name="connsiteX4" fmla="*/ 577969 w 805655"/>
              <a:gd name="connsiteY4" fmla="*/ 3537 h 795808"/>
              <a:gd name="connsiteX5" fmla="*/ 48950 w 805655"/>
              <a:gd name="connsiteY5" fmla="*/ 319863 h 795808"/>
              <a:gd name="connsiteX6" fmla="*/ 38834 w 805655"/>
              <a:gd name="connsiteY6" fmla="*/ 503495 h 795808"/>
              <a:gd name="connsiteX7" fmla="*/ 0 w 805655"/>
              <a:gd name="connsiteY7" fmla="*/ 640697 h 795808"/>
              <a:gd name="connsiteX0" fmla="*/ 0 w 805655"/>
              <a:gd name="connsiteY0" fmla="*/ 640697 h 795808"/>
              <a:gd name="connsiteX1" fmla="*/ 184069 w 805655"/>
              <a:gd name="connsiteY1" fmla="*/ 713737 h 795808"/>
              <a:gd name="connsiteX2" fmla="*/ 542559 w 805655"/>
              <a:gd name="connsiteY2" fmla="*/ 786071 h 795808"/>
              <a:gd name="connsiteX3" fmla="*/ 802587 w 805655"/>
              <a:gd name="connsiteY3" fmla="*/ 492088 h 795808"/>
              <a:gd name="connsiteX4" fmla="*/ 577969 w 805655"/>
              <a:gd name="connsiteY4" fmla="*/ 3537 h 795808"/>
              <a:gd name="connsiteX5" fmla="*/ 48950 w 805655"/>
              <a:gd name="connsiteY5" fmla="*/ 319863 h 795808"/>
              <a:gd name="connsiteX6" fmla="*/ 38834 w 805655"/>
              <a:gd name="connsiteY6" fmla="*/ 503495 h 795808"/>
              <a:gd name="connsiteX7" fmla="*/ 0 w 805655"/>
              <a:gd name="connsiteY7" fmla="*/ 640697 h 795808"/>
              <a:gd name="connsiteX0" fmla="*/ 0 w 805655"/>
              <a:gd name="connsiteY0" fmla="*/ 640697 h 799307"/>
              <a:gd name="connsiteX1" fmla="*/ 188692 w 805655"/>
              <a:gd name="connsiteY1" fmla="*/ 719277 h 799307"/>
              <a:gd name="connsiteX2" fmla="*/ 542559 w 805655"/>
              <a:gd name="connsiteY2" fmla="*/ 786071 h 799307"/>
              <a:gd name="connsiteX3" fmla="*/ 802587 w 805655"/>
              <a:gd name="connsiteY3" fmla="*/ 492088 h 799307"/>
              <a:gd name="connsiteX4" fmla="*/ 577969 w 805655"/>
              <a:gd name="connsiteY4" fmla="*/ 3537 h 799307"/>
              <a:gd name="connsiteX5" fmla="*/ 48950 w 805655"/>
              <a:gd name="connsiteY5" fmla="*/ 319863 h 799307"/>
              <a:gd name="connsiteX6" fmla="*/ 38834 w 805655"/>
              <a:gd name="connsiteY6" fmla="*/ 503495 h 799307"/>
              <a:gd name="connsiteX7" fmla="*/ 0 w 805655"/>
              <a:gd name="connsiteY7" fmla="*/ 640697 h 799307"/>
              <a:gd name="connsiteX0" fmla="*/ 0 w 805266"/>
              <a:gd name="connsiteY0" fmla="*/ 640697 h 798795"/>
              <a:gd name="connsiteX1" fmla="*/ 188692 w 805266"/>
              <a:gd name="connsiteY1" fmla="*/ 719277 h 798795"/>
              <a:gd name="connsiteX2" fmla="*/ 548579 w 805266"/>
              <a:gd name="connsiteY2" fmla="*/ 785469 h 798795"/>
              <a:gd name="connsiteX3" fmla="*/ 802587 w 805266"/>
              <a:gd name="connsiteY3" fmla="*/ 492088 h 798795"/>
              <a:gd name="connsiteX4" fmla="*/ 577969 w 805266"/>
              <a:gd name="connsiteY4" fmla="*/ 3537 h 798795"/>
              <a:gd name="connsiteX5" fmla="*/ 48950 w 805266"/>
              <a:gd name="connsiteY5" fmla="*/ 319863 h 798795"/>
              <a:gd name="connsiteX6" fmla="*/ 38834 w 805266"/>
              <a:gd name="connsiteY6" fmla="*/ 503495 h 798795"/>
              <a:gd name="connsiteX7" fmla="*/ 0 w 805266"/>
              <a:gd name="connsiteY7" fmla="*/ 640697 h 798795"/>
              <a:gd name="connsiteX0" fmla="*/ 0 w 805266"/>
              <a:gd name="connsiteY0" fmla="*/ 640697 h 794314"/>
              <a:gd name="connsiteX1" fmla="*/ 188692 w 805266"/>
              <a:gd name="connsiteY1" fmla="*/ 719277 h 794314"/>
              <a:gd name="connsiteX2" fmla="*/ 548579 w 805266"/>
              <a:gd name="connsiteY2" fmla="*/ 785469 h 794314"/>
              <a:gd name="connsiteX3" fmla="*/ 802587 w 805266"/>
              <a:gd name="connsiteY3" fmla="*/ 492088 h 794314"/>
              <a:gd name="connsiteX4" fmla="*/ 577969 w 805266"/>
              <a:gd name="connsiteY4" fmla="*/ 3537 h 794314"/>
              <a:gd name="connsiteX5" fmla="*/ 48950 w 805266"/>
              <a:gd name="connsiteY5" fmla="*/ 319863 h 794314"/>
              <a:gd name="connsiteX6" fmla="*/ 38834 w 805266"/>
              <a:gd name="connsiteY6" fmla="*/ 503495 h 794314"/>
              <a:gd name="connsiteX7" fmla="*/ 0 w 805266"/>
              <a:gd name="connsiteY7" fmla="*/ 640697 h 794314"/>
              <a:gd name="connsiteX0" fmla="*/ 0 w 803842"/>
              <a:gd name="connsiteY0" fmla="*/ 654560 h 794314"/>
              <a:gd name="connsiteX1" fmla="*/ 187268 w 803842"/>
              <a:gd name="connsiteY1" fmla="*/ 719277 h 794314"/>
              <a:gd name="connsiteX2" fmla="*/ 547155 w 803842"/>
              <a:gd name="connsiteY2" fmla="*/ 785469 h 794314"/>
              <a:gd name="connsiteX3" fmla="*/ 801163 w 803842"/>
              <a:gd name="connsiteY3" fmla="*/ 492088 h 794314"/>
              <a:gd name="connsiteX4" fmla="*/ 576545 w 803842"/>
              <a:gd name="connsiteY4" fmla="*/ 3537 h 794314"/>
              <a:gd name="connsiteX5" fmla="*/ 47526 w 803842"/>
              <a:gd name="connsiteY5" fmla="*/ 319863 h 794314"/>
              <a:gd name="connsiteX6" fmla="*/ 37410 w 803842"/>
              <a:gd name="connsiteY6" fmla="*/ 503495 h 794314"/>
              <a:gd name="connsiteX7" fmla="*/ 0 w 803842"/>
              <a:gd name="connsiteY7" fmla="*/ 654560 h 79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3842" h="794314">
                <a:moveTo>
                  <a:pt x="0" y="654560"/>
                </a:moveTo>
                <a:cubicBezTo>
                  <a:pt x="99481" y="649393"/>
                  <a:pt x="145401" y="687525"/>
                  <a:pt x="187268" y="719277"/>
                </a:cubicBezTo>
                <a:cubicBezTo>
                  <a:pt x="259873" y="773965"/>
                  <a:pt x="441456" y="812487"/>
                  <a:pt x="547155" y="785469"/>
                </a:cubicBezTo>
                <a:cubicBezTo>
                  <a:pt x="711883" y="743363"/>
                  <a:pt x="796265" y="622410"/>
                  <a:pt x="801163" y="492088"/>
                </a:cubicBezTo>
                <a:cubicBezTo>
                  <a:pt x="806061" y="361766"/>
                  <a:pt x="828195" y="49162"/>
                  <a:pt x="576545" y="3537"/>
                </a:cubicBezTo>
                <a:cubicBezTo>
                  <a:pt x="480818" y="-3606"/>
                  <a:pt x="82102" y="-31038"/>
                  <a:pt x="47526" y="319863"/>
                </a:cubicBezTo>
                <a:cubicBezTo>
                  <a:pt x="31620" y="428829"/>
                  <a:pt x="37410" y="440154"/>
                  <a:pt x="37410" y="503495"/>
                </a:cubicBezTo>
                <a:cubicBezTo>
                  <a:pt x="49082" y="594481"/>
                  <a:pt x="0" y="654560"/>
                  <a:pt x="0" y="654560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C1F71BA-0B15-478B-9EC1-484E4584F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 flipH="1" flipV="1">
            <a:off x="655936" y="2270928"/>
            <a:ext cx="4463643" cy="3956665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03235"/>
              <a:gd name="connsiteY0" fmla="*/ 705247 h 767075"/>
              <a:gd name="connsiteX1" fmla="*/ 348690 w 803235"/>
              <a:gd name="connsiteY1" fmla="*/ 757848 h 767075"/>
              <a:gd name="connsiteX2" fmla="*/ 787849 w 803235"/>
              <a:gd name="connsiteY2" fmla="*/ 492088 h 767075"/>
              <a:gd name="connsiteX3" fmla="*/ 563231 w 803235"/>
              <a:gd name="connsiteY3" fmla="*/ 3537 h 767075"/>
              <a:gd name="connsiteX4" fmla="*/ 34212 w 803235"/>
              <a:gd name="connsiteY4" fmla="*/ 319863 h 767075"/>
              <a:gd name="connsiteX5" fmla="*/ 31545 w 803235"/>
              <a:gd name="connsiteY5" fmla="*/ 630854 h 767075"/>
              <a:gd name="connsiteX6" fmla="*/ 0 w 803235"/>
              <a:gd name="connsiteY6" fmla="*/ 705247 h 767075"/>
              <a:gd name="connsiteX0" fmla="*/ 0 w 803235"/>
              <a:gd name="connsiteY0" fmla="*/ 705247 h 767075"/>
              <a:gd name="connsiteX1" fmla="*/ 348690 w 803235"/>
              <a:gd name="connsiteY1" fmla="*/ 757848 h 767075"/>
              <a:gd name="connsiteX2" fmla="*/ 787849 w 803235"/>
              <a:gd name="connsiteY2" fmla="*/ 492088 h 767075"/>
              <a:gd name="connsiteX3" fmla="*/ 563231 w 803235"/>
              <a:gd name="connsiteY3" fmla="*/ 3537 h 767075"/>
              <a:gd name="connsiteX4" fmla="*/ 34212 w 803235"/>
              <a:gd name="connsiteY4" fmla="*/ 319863 h 767075"/>
              <a:gd name="connsiteX5" fmla="*/ 32028 w 803235"/>
              <a:gd name="connsiteY5" fmla="*/ 580731 h 767075"/>
              <a:gd name="connsiteX6" fmla="*/ 0 w 803235"/>
              <a:gd name="connsiteY6" fmla="*/ 705247 h 767075"/>
              <a:gd name="connsiteX0" fmla="*/ 0 w 803235"/>
              <a:gd name="connsiteY0" fmla="*/ 705247 h 767075"/>
              <a:gd name="connsiteX1" fmla="*/ 348690 w 803235"/>
              <a:gd name="connsiteY1" fmla="*/ 757848 h 767075"/>
              <a:gd name="connsiteX2" fmla="*/ 787849 w 803235"/>
              <a:gd name="connsiteY2" fmla="*/ 492088 h 767075"/>
              <a:gd name="connsiteX3" fmla="*/ 563231 w 803235"/>
              <a:gd name="connsiteY3" fmla="*/ 3537 h 767075"/>
              <a:gd name="connsiteX4" fmla="*/ 34212 w 803235"/>
              <a:gd name="connsiteY4" fmla="*/ 319863 h 767075"/>
              <a:gd name="connsiteX5" fmla="*/ 32028 w 803235"/>
              <a:gd name="connsiteY5" fmla="*/ 580731 h 767075"/>
              <a:gd name="connsiteX6" fmla="*/ 0 w 803235"/>
              <a:gd name="connsiteY6" fmla="*/ 705247 h 767075"/>
              <a:gd name="connsiteX0" fmla="*/ 0 w 798560"/>
              <a:gd name="connsiteY0" fmla="*/ 705247 h 765991"/>
              <a:gd name="connsiteX1" fmla="*/ 415157 w 798560"/>
              <a:gd name="connsiteY1" fmla="*/ 756657 h 765991"/>
              <a:gd name="connsiteX2" fmla="*/ 787849 w 798560"/>
              <a:gd name="connsiteY2" fmla="*/ 492088 h 765991"/>
              <a:gd name="connsiteX3" fmla="*/ 563231 w 798560"/>
              <a:gd name="connsiteY3" fmla="*/ 3537 h 765991"/>
              <a:gd name="connsiteX4" fmla="*/ 34212 w 798560"/>
              <a:gd name="connsiteY4" fmla="*/ 319863 h 765991"/>
              <a:gd name="connsiteX5" fmla="*/ 32028 w 798560"/>
              <a:gd name="connsiteY5" fmla="*/ 580731 h 765991"/>
              <a:gd name="connsiteX6" fmla="*/ 0 w 798560"/>
              <a:gd name="connsiteY6" fmla="*/ 705247 h 765991"/>
              <a:gd name="connsiteX0" fmla="*/ 0 w 795836"/>
              <a:gd name="connsiteY0" fmla="*/ 705247 h 754100"/>
              <a:gd name="connsiteX1" fmla="*/ 454508 w 795836"/>
              <a:gd name="connsiteY1" fmla="*/ 743385 h 754100"/>
              <a:gd name="connsiteX2" fmla="*/ 787849 w 795836"/>
              <a:gd name="connsiteY2" fmla="*/ 492088 h 754100"/>
              <a:gd name="connsiteX3" fmla="*/ 563231 w 795836"/>
              <a:gd name="connsiteY3" fmla="*/ 3537 h 754100"/>
              <a:gd name="connsiteX4" fmla="*/ 34212 w 795836"/>
              <a:gd name="connsiteY4" fmla="*/ 319863 h 754100"/>
              <a:gd name="connsiteX5" fmla="*/ 32028 w 795836"/>
              <a:gd name="connsiteY5" fmla="*/ 580731 h 754100"/>
              <a:gd name="connsiteX6" fmla="*/ 0 w 795836"/>
              <a:gd name="connsiteY6" fmla="*/ 705247 h 754100"/>
              <a:gd name="connsiteX0" fmla="*/ 0 w 795836"/>
              <a:gd name="connsiteY0" fmla="*/ 705247 h 752157"/>
              <a:gd name="connsiteX1" fmla="*/ 454508 w 795836"/>
              <a:gd name="connsiteY1" fmla="*/ 743385 h 752157"/>
              <a:gd name="connsiteX2" fmla="*/ 787849 w 795836"/>
              <a:gd name="connsiteY2" fmla="*/ 492088 h 752157"/>
              <a:gd name="connsiteX3" fmla="*/ 563231 w 795836"/>
              <a:gd name="connsiteY3" fmla="*/ 3537 h 752157"/>
              <a:gd name="connsiteX4" fmla="*/ 34212 w 795836"/>
              <a:gd name="connsiteY4" fmla="*/ 319863 h 752157"/>
              <a:gd name="connsiteX5" fmla="*/ 32028 w 795836"/>
              <a:gd name="connsiteY5" fmla="*/ 580731 h 752157"/>
              <a:gd name="connsiteX6" fmla="*/ 0 w 795836"/>
              <a:gd name="connsiteY6" fmla="*/ 705247 h 752157"/>
              <a:gd name="connsiteX0" fmla="*/ 0 w 795836"/>
              <a:gd name="connsiteY0" fmla="*/ 705247 h 755983"/>
              <a:gd name="connsiteX1" fmla="*/ 236571 w 795836"/>
              <a:gd name="connsiteY1" fmla="*/ 717015 h 755983"/>
              <a:gd name="connsiteX2" fmla="*/ 454508 w 795836"/>
              <a:gd name="connsiteY2" fmla="*/ 743385 h 755983"/>
              <a:gd name="connsiteX3" fmla="*/ 787849 w 795836"/>
              <a:gd name="connsiteY3" fmla="*/ 492088 h 755983"/>
              <a:gd name="connsiteX4" fmla="*/ 563231 w 795836"/>
              <a:gd name="connsiteY4" fmla="*/ 3537 h 755983"/>
              <a:gd name="connsiteX5" fmla="*/ 34212 w 795836"/>
              <a:gd name="connsiteY5" fmla="*/ 319863 h 755983"/>
              <a:gd name="connsiteX6" fmla="*/ 32028 w 795836"/>
              <a:gd name="connsiteY6" fmla="*/ 580731 h 755983"/>
              <a:gd name="connsiteX7" fmla="*/ 0 w 795836"/>
              <a:gd name="connsiteY7" fmla="*/ 705247 h 755983"/>
              <a:gd name="connsiteX0" fmla="*/ 0 w 795836"/>
              <a:gd name="connsiteY0" fmla="*/ 705247 h 755983"/>
              <a:gd name="connsiteX1" fmla="*/ 236571 w 795836"/>
              <a:gd name="connsiteY1" fmla="*/ 717015 h 755983"/>
              <a:gd name="connsiteX2" fmla="*/ 454508 w 795836"/>
              <a:gd name="connsiteY2" fmla="*/ 743385 h 755983"/>
              <a:gd name="connsiteX3" fmla="*/ 787849 w 795836"/>
              <a:gd name="connsiteY3" fmla="*/ 492088 h 755983"/>
              <a:gd name="connsiteX4" fmla="*/ 563231 w 795836"/>
              <a:gd name="connsiteY4" fmla="*/ 3537 h 755983"/>
              <a:gd name="connsiteX5" fmla="*/ 34212 w 795836"/>
              <a:gd name="connsiteY5" fmla="*/ 319863 h 755983"/>
              <a:gd name="connsiteX6" fmla="*/ 32028 w 795836"/>
              <a:gd name="connsiteY6" fmla="*/ 580731 h 755983"/>
              <a:gd name="connsiteX7" fmla="*/ 0 w 795836"/>
              <a:gd name="connsiteY7" fmla="*/ 705247 h 755983"/>
              <a:gd name="connsiteX0" fmla="*/ 0 w 795836"/>
              <a:gd name="connsiteY0" fmla="*/ 705247 h 755983"/>
              <a:gd name="connsiteX1" fmla="*/ 236571 w 795836"/>
              <a:gd name="connsiteY1" fmla="*/ 717015 h 755983"/>
              <a:gd name="connsiteX2" fmla="*/ 454508 w 795836"/>
              <a:gd name="connsiteY2" fmla="*/ 743385 h 755983"/>
              <a:gd name="connsiteX3" fmla="*/ 787849 w 795836"/>
              <a:gd name="connsiteY3" fmla="*/ 492088 h 755983"/>
              <a:gd name="connsiteX4" fmla="*/ 563231 w 795836"/>
              <a:gd name="connsiteY4" fmla="*/ 3537 h 755983"/>
              <a:gd name="connsiteX5" fmla="*/ 34212 w 795836"/>
              <a:gd name="connsiteY5" fmla="*/ 319863 h 755983"/>
              <a:gd name="connsiteX6" fmla="*/ 32028 w 795836"/>
              <a:gd name="connsiteY6" fmla="*/ 580731 h 755983"/>
              <a:gd name="connsiteX7" fmla="*/ 0 w 795836"/>
              <a:gd name="connsiteY7" fmla="*/ 705247 h 755983"/>
              <a:gd name="connsiteX0" fmla="*/ 0 w 792342"/>
              <a:gd name="connsiteY0" fmla="*/ 705247 h 781632"/>
              <a:gd name="connsiteX1" fmla="*/ 236571 w 792342"/>
              <a:gd name="connsiteY1" fmla="*/ 717015 h 781632"/>
              <a:gd name="connsiteX2" fmla="*/ 506127 w 792342"/>
              <a:gd name="connsiteY2" fmla="*/ 772235 h 781632"/>
              <a:gd name="connsiteX3" fmla="*/ 787849 w 792342"/>
              <a:gd name="connsiteY3" fmla="*/ 492088 h 781632"/>
              <a:gd name="connsiteX4" fmla="*/ 563231 w 792342"/>
              <a:gd name="connsiteY4" fmla="*/ 3537 h 781632"/>
              <a:gd name="connsiteX5" fmla="*/ 34212 w 792342"/>
              <a:gd name="connsiteY5" fmla="*/ 319863 h 781632"/>
              <a:gd name="connsiteX6" fmla="*/ 32028 w 792342"/>
              <a:gd name="connsiteY6" fmla="*/ 580731 h 781632"/>
              <a:gd name="connsiteX7" fmla="*/ 0 w 792342"/>
              <a:gd name="connsiteY7" fmla="*/ 705247 h 781632"/>
              <a:gd name="connsiteX0" fmla="*/ 0 w 792342"/>
              <a:gd name="connsiteY0" fmla="*/ 705247 h 775707"/>
              <a:gd name="connsiteX1" fmla="*/ 236571 w 792342"/>
              <a:gd name="connsiteY1" fmla="*/ 717015 h 775707"/>
              <a:gd name="connsiteX2" fmla="*/ 506127 w 792342"/>
              <a:gd name="connsiteY2" fmla="*/ 772235 h 775707"/>
              <a:gd name="connsiteX3" fmla="*/ 787849 w 792342"/>
              <a:gd name="connsiteY3" fmla="*/ 492088 h 775707"/>
              <a:gd name="connsiteX4" fmla="*/ 563231 w 792342"/>
              <a:gd name="connsiteY4" fmla="*/ 3537 h 775707"/>
              <a:gd name="connsiteX5" fmla="*/ 34212 w 792342"/>
              <a:gd name="connsiteY5" fmla="*/ 319863 h 775707"/>
              <a:gd name="connsiteX6" fmla="*/ 32028 w 792342"/>
              <a:gd name="connsiteY6" fmla="*/ 580731 h 775707"/>
              <a:gd name="connsiteX7" fmla="*/ 0 w 792342"/>
              <a:gd name="connsiteY7" fmla="*/ 705247 h 775707"/>
              <a:gd name="connsiteX0" fmla="*/ 0 w 790917"/>
              <a:gd name="connsiteY0" fmla="*/ 705247 h 789042"/>
              <a:gd name="connsiteX1" fmla="*/ 236571 w 790917"/>
              <a:gd name="connsiteY1" fmla="*/ 717015 h 789042"/>
              <a:gd name="connsiteX2" fmla="*/ 527821 w 790917"/>
              <a:gd name="connsiteY2" fmla="*/ 786071 h 789042"/>
              <a:gd name="connsiteX3" fmla="*/ 787849 w 790917"/>
              <a:gd name="connsiteY3" fmla="*/ 492088 h 789042"/>
              <a:gd name="connsiteX4" fmla="*/ 563231 w 790917"/>
              <a:gd name="connsiteY4" fmla="*/ 3537 h 789042"/>
              <a:gd name="connsiteX5" fmla="*/ 34212 w 790917"/>
              <a:gd name="connsiteY5" fmla="*/ 319863 h 789042"/>
              <a:gd name="connsiteX6" fmla="*/ 32028 w 790917"/>
              <a:gd name="connsiteY6" fmla="*/ 580731 h 789042"/>
              <a:gd name="connsiteX7" fmla="*/ 0 w 790917"/>
              <a:gd name="connsiteY7" fmla="*/ 705247 h 789042"/>
              <a:gd name="connsiteX0" fmla="*/ 0 w 790917"/>
              <a:gd name="connsiteY0" fmla="*/ 705247 h 794443"/>
              <a:gd name="connsiteX1" fmla="*/ 236571 w 790917"/>
              <a:gd name="connsiteY1" fmla="*/ 717015 h 794443"/>
              <a:gd name="connsiteX2" fmla="*/ 527821 w 790917"/>
              <a:gd name="connsiteY2" fmla="*/ 786071 h 794443"/>
              <a:gd name="connsiteX3" fmla="*/ 787849 w 790917"/>
              <a:gd name="connsiteY3" fmla="*/ 492088 h 794443"/>
              <a:gd name="connsiteX4" fmla="*/ 563231 w 790917"/>
              <a:gd name="connsiteY4" fmla="*/ 3537 h 794443"/>
              <a:gd name="connsiteX5" fmla="*/ 34212 w 790917"/>
              <a:gd name="connsiteY5" fmla="*/ 319863 h 794443"/>
              <a:gd name="connsiteX6" fmla="*/ 32028 w 790917"/>
              <a:gd name="connsiteY6" fmla="*/ 580731 h 794443"/>
              <a:gd name="connsiteX7" fmla="*/ 0 w 790917"/>
              <a:gd name="connsiteY7" fmla="*/ 705247 h 794443"/>
              <a:gd name="connsiteX0" fmla="*/ 0 w 790917"/>
              <a:gd name="connsiteY0" fmla="*/ 705247 h 798821"/>
              <a:gd name="connsiteX1" fmla="*/ 236571 w 790917"/>
              <a:gd name="connsiteY1" fmla="*/ 717015 h 798821"/>
              <a:gd name="connsiteX2" fmla="*/ 527821 w 790917"/>
              <a:gd name="connsiteY2" fmla="*/ 786071 h 798821"/>
              <a:gd name="connsiteX3" fmla="*/ 787849 w 790917"/>
              <a:gd name="connsiteY3" fmla="*/ 492088 h 798821"/>
              <a:gd name="connsiteX4" fmla="*/ 563231 w 790917"/>
              <a:gd name="connsiteY4" fmla="*/ 3537 h 798821"/>
              <a:gd name="connsiteX5" fmla="*/ 34212 w 790917"/>
              <a:gd name="connsiteY5" fmla="*/ 319863 h 798821"/>
              <a:gd name="connsiteX6" fmla="*/ 32028 w 790917"/>
              <a:gd name="connsiteY6" fmla="*/ 580731 h 798821"/>
              <a:gd name="connsiteX7" fmla="*/ 0 w 790917"/>
              <a:gd name="connsiteY7" fmla="*/ 705247 h 798821"/>
              <a:gd name="connsiteX0" fmla="*/ 0 w 790917"/>
              <a:gd name="connsiteY0" fmla="*/ 705247 h 798821"/>
              <a:gd name="connsiteX1" fmla="*/ 236571 w 790917"/>
              <a:gd name="connsiteY1" fmla="*/ 717015 h 798821"/>
              <a:gd name="connsiteX2" fmla="*/ 527821 w 790917"/>
              <a:gd name="connsiteY2" fmla="*/ 786071 h 798821"/>
              <a:gd name="connsiteX3" fmla="*/ 787849 w 790917"/>
              <a:gd name="connsiteY3" fmla="*/ 492088 h 798821"/>
              <a:gd name="connsiteX4" fmla="*/ 563231 w 790917"/>
              <a:gd name="connsiteY4" fmla="*/ 3537 h 798821"/>
              <a:gd name="connsiteX5" fmla="*/ 34212 w 790917"/>
              <a:gd name="connsiteY5" fmla="*/ 319863 h 798821"/>
              <a:gd name="connsiteX6" fmla="*/ 32028 w 790917"/>
              <a:gd name="connsiteY6" fmla="*/ 580731 h 798821"/>
              <a:gd name="connsiteX7" fmla="*/ 0 w 790917"/>
              <a:gd name="connsiteY7" fmla="*/ 705247 h 798821"/>
              <a:gd name="connsiteX0" fmla="*/ 0 w 790917"/>
              <a:gd name="connsiteY0" fmla="*/ 705247 h 798177"/>
              <a:gd name="connsiteX1" fmla="*/ 207866 w 790917"/>
              <a:gd name="connsiteY1" fmla="*/ 713884 h 798177"/>
              <a:gd name="connsiteX2" fmla="*/ 527821 w 790917"/>
              <a:gd name="connsiteY2" fmla="*/ 786071 h 798177"/>
              <a:gd name="connsiteX3" fmla="*/ 787849 w 790917"/>
              <a:gd name="connsiteY3" fmla="*/ 492088 h 798177"/>
              <a:gd name="connsiteX4" fmla="*/ 563231 w 790917"/>
              <a:gd name="connsiteY4" fmla="*/ 3537 h 798177"/>
              <a:gd name="connsiteX5" fmla="*/ 34212 w 790917"/>
              <a:gd name="connsiteY5" fmla="*/ 319863 h 798177"/>
              <a:gd name="connsiteX6" fmla="*/ 32028 w 790917"/>
              <a:gd name="connsiteY6" fmla="*/ 580731 h 798177"/>
              <a:gd name="connsiteX7" fmla="*/ 0 w 790917"/>
              <a:gd name="connsiteY7" fmla="*/ 705247 h 798177"/>
              <a:gd name="connsiteX0" fmla="*/ 0 w 790917"/>
              <a:gd name="connsiteY0" fmla="*/ 705247 h 798148"/>
              <a:gd name="connsiteX1" fmla="*/ 169331 w 790917"/>
              <a:gd name="connsiteY1" fmla="*/ 713737 h 798148"/>
              <a:gd name="connsiteX2" fmla="*/ 527821 w 790917"/>
              <a:gd name="connsiteY2" fmla="*/ 786071 h 798148"/>
              <a:gd name="connsiteX3" fmla="*/ 787849 w 790917"/>
              <a:gd name="connsiteY3" fmla="*/ 492088 h 798148"/>
              <a:gd name="connsiteX4" fmla="*/ 563231 w 790917"/>
              <a:gd name="connsiteY4" fmla="*/ 3537 h 798148"/>
              <a:gd name="connsiteX5" fmla="*/ 34212 w 790917"/>
              <a:gd name="connsiteY5" fmla="*/ 319863 h 798148"/>
              <a:gd name="connsiteX6" fmla="*/ 32028 w 790917"/>
              <a:gd name="connsiteY6" fmla="*/ 580731 h 798148"/>
              <a:gd name="connsiteX7" fmla="*/ 0 w 790917"/>
              <a:gd name="connsiteY7" fmla="*/ 705247 h 798148"/>
              <a:gd name="connsiteX0" fmla="*/ 0 w 790917"/>
              <a:gd name="connsiteY0" fmla="*/ 705247 h 795808"/>
              <a:gd name="connsiteX1" fmla="*/ 169331 w 790917"/>
              <a:gd name="connsiteY1" fmla="*/ 713737 h 795808"/>
              <a:gd name="connsiteX2" fmla="*/ 527821 w 790917"/>
              <a:gd name="connsiteY2" fmla="*/ 786071 h 795808"/>
              <a:gd name="connsiteX3" fmla="*/ 787849 w 790917"/>
              <a:gd name="connsiteY3" fmla="*/ 492088 h 795808"/>
              <a:gd name="connsiteX4" fmla="*/ 563231 w 790917"/>
              <a:gd name="connsiteY4" fmla="*/ 3537 h 795808"/>
              <a:gd name="connsiteX5" fmla="*/ 34212 w 790917"/>
              <a:gd name="connsiteY5" fmla="*/ 319863 h 795808"/>
              <a:gd name="connsiteX6" fmla="*/ 32028 w 790917"/>
              <a:gd name="connsiteY6" fmla="*/ 580731 h 795808"/>
              <a:gd name="connsiteX7" fmla="*/ 0 w 790917"/>
              <a:gd name="connsiteY7" fmla="*/ 705247 h 795808"/>
              <a:gd name="connsiteX0" fmla="*/ 0 w 790917"/>
              <a:gd name="connsiteY0" fmla="*/ 705247 h 795808"/>
              <a:gd name="connsiteX1" fmla="*/ 169331 w 790917"/>
              <a:gd name="connsiteY1" fmla="*/ 713737 h 795808"/>
              <a:gd name="connsiteX2" fmla="*/ 527821 w 790917"/>
              <a:gd name="connsiteY2" fmla="*/ 786071 h 795808"/>
              <a:gd name="connsiteX3" fmla="*/ 787849 w 790917"/>
              <a:gd name="connsiteY3" fmla="*/ 492088 h 795808"/>
              <a:gd name="connsiteX4" fmla="*/ 563231 w 790917"/>
              <a:gd name="connsiteY4" fmla="*/ 3537 h 795808"/>
              <a:gd name="connsiteX5" fmla="*/ 34212 w 790917"/>
              <a:gd name="connsiteY5" fmla="*/ 319863 h 795808"/>
              <a:gd name="connsiteX6" fmla="*/ 24096 w 790917"/>
              <a:gd name="connsiteY6" fmla="*/ 503495 h 795808"/>
              <a:gd name="connsiteX7" fmla="*/ 0 w 790917"/>
              <a:gd name="connsiteY7" fmla="*/ 705247 h 795808"/>
              <a:gd name="connsiteX0" fmla="*/ 0 w 805655"/>
              <a:gd name="connsiteY0" fmla="*/ 640697 h 795808"/>
              <a:gd name="connsiteX1" fmla="*/ 184069 w 805655"/>
              <a:gd name="connsiteY1" fmla="*/ 713737 h 795808"/>
              <a:gd name="connsiteX2" fmla="*/ 542559 w 805655"/>
              <a:gd name="connsiteY2" fmla="*/ 786071 h 795808"/>
              <a:gd name="connsiteX3" fmla="*/ 802587 w 805655"/>
              <a:gd name="connsiteY3" fmla="*/ 492088 h 795808"/>
              <a:gd name="connsiteX4" fmla="*/ 577969 w 805655"/>
              <a:gd name="connsiteY4" fmla="*/ 3537 h 795808"/>
              <a:gd name="connsiteX5" fmla="*/ 48950 w 805655"/>
              <a:gd name="connsiteY5" fmla="*/ 319863 h 795808"/>
              <a:gd name="connsiteX6" fmla="*/ 38834 w 805655"/>
              <a:gd name="connsiteY6" fmla="*/ 503495 h 795808"/>
              <a:gd name="connsiteX7" fmla="*/ 0 w 805655"/>
              <a:gd name="connsiteY7" fmla="*/ 640697 h 795808"/>
              <a:gd name="connsiteX0" fmla="*/ 0 w 805655"/>
              <a:gd name="connsiteY0" fmla="*/ 640697 h 795808"/>
              <a:gd name="connsiteX1" fmla="*/ 184069 w 805655"/>
              <a:gd name="connsiteY1" fmla="*/ 713737 h 795808"/>
              <a:gd name="connsiteX2" fmla="*/ 542559 w 805655"/>
              <a:gd name="connsiteY2" fmla="*/ 786071 h 795808"/>
              <a:gd name="connsiteX3" fmla="*/ 802587 w 805655"/>
              <a:gd name="connsiteY3" fmla="*/ 492088 h 795808"/>
              <a:gd name="connsiteX4" fmla="*/ 577969 w 805655"/>
              <a:gd name="connsiteY4" fmla="*/ 3537 h 795808"/>
              <a:gd name="connsiteX5" fmla="*/ 48950 w 805655"/>
              <a:gd name="connsiteY5" fmla="*/ 319863 h 795808"/>
              <a:gd name="connsiteX6" fmla="*/ 38834 w 805655"/>
              <a:gd name="connsiteY6" fmla="*/ 503495 h 795808"/>
              <a:gd name="connsiteX7" fmla="*/ 0 w 805655"/>
              <a:gd name="connsiteY7" fmla="*/ 640697 h 795808"/>
              <a:gd name="connsiteX0" fmla="*/ 0 w 805655"/>
              <a:gd name="connsiteY0" fmla="*/ 640697 h 795808"/>
              <a:gd name="connsiteX1" fmla="*/ 184069 w 805655"/>
              <a:gd name="connsiteY1" fmla="*/ 713737 h 795808"/>
              <a:gd name="connsiteX2" fmla="*/ 542559 w 805655"/>
              <a:gd name="connsiteY2" fmla="*/ 786071 h 795808"/>
              <a:gd name="connsiteX3" fmla="*/ 802587 w 805655"/>
              <a:gd name="connsiteY3" fmla="*/ 492088 h 795808"/>
              <a:gd name="connsiteX4" fmla="*/ 577969 w 805655"/>
              <a:gd name="connsiteY4" fmla="*/ 3537 h 795808"/>
              <a:gd name="connsiteX5" fmla="*/ 48950 w 805655"/>
              <a:gd name="connsiteY5" fmla="*/ 319863 h 795808"/>
              <a:gd name="connsiteX6" fmla="*/ 38834 w 805655"/>
              <a:gd name="connsiteY6" fmla="*/ 503495 h 795808"/>
              <a:gd name="connsiteX7" fmla="*/ 0 w 805655"/>
              <a:gd name="connsiteY7" fmla="*/ 640697 h 795808"/>
              <a:gd name="connsiteX0" fmla="*/ 0 w 805655"/>
              <a:gd name="connsiteY0" fmla="*/ 640697 h 799307"/>
              <a:gd name="connsiteX1" fmla="*/ 188692 w 805655"/>
              <a:gd name="connsiteY1" fmla="*/ 719277 h 799307"/>
              <a:gd name="connsiteX2" fmla="*/ 542559 w 805655"/>
              <a:gd name="connsiteY2" fmla="*/ 786071 h 799307"/>
              <a:gd name="connsiteX3" fmla="*/ 802587 w 805655"/>
              <a:gd name="connsiteY3" fmla="*/ 492088 h 799307"/>
              <a:gd name="connsiteX4" fmla="*/ 577969 w 805655"/>
              <a:gd name="connsiteY4" fmla="*/ 3537 h 799307"/>
              <a:gd name="connsiteX5" fmla="*/ 48950 w 805655"/>
              <a:gd name="connsiteY5" fmla="*/ 319863 h 799307"/>
              <a:gd name="connsiteX6" fmla="*/ 38834 w 805655"/>
              <a:gd name="connsiteY6" fmla="*/ 503495 h 799307"/>
              <a:gd name="connsiteX7" fmla="*/ 0 w 805655"/>
              <a:gd name="connsiteY7" fmla="*/ 640697 h 799307"/>
              <a:gd name="connsiteX0" fmla="*/ 0 w 805266"/>
              <a:gd name="connsiteY0" fmla="*/ 640697 h 798795"/>
              <a:gd name="connsiteX1" fmla="*/ 188692 w 805266"/>
              <a:gd name="connsiteY1" fmla="*/ 719277 h 798795"/>
              <a:gd name="connsiteX2" fmla="*/ 548579 w 805266"/>
              <a:gd name="connsiteY2" fmla="*/ 785469 h 798795"/>
              <a:gd name="connsiteX3" fmla="*/ 802587 w 805266"/>
              <a:gd name="connsiteY3" fmla="*/ 492088 h 798795"/>
              <a:gd name="connsiteX4" fmla="*/ 577969 w 805266"/>
              <a:gd name="connsiteY4" fmla="*/ 3537 h 798795"/>
              <a:gd name="connsiteX5" fmla="*/ 48950 w 805266"/>
              <a:gd name="connsiteY5" fmla="*/ 319863 h 798795"/>
              <a:gd name="connsiteX6" fmla="*/ 38834 w 805266"/>
              <a:gd name="connsiteY6" fmla="*/ 503495 h 798795"/>
              <a:gd name="connsiteX7" fmla="*/ 0 w 805266"/>
              <a:gd name="connsiteY7" fmla="*/ 640697 h 798795"/>
              <a:gd name="connsiteX0" fmla="*/ 0 w 805266"/>
              <a:gd name="connsiteY0" fmla="*/ 640697 h 794314"/>
              <a:gd name="connsiteX1" fmla="*/ 188692 w 805266"/>
              <a:gd name="connsiteY1" fmla="*/ 719277 h 794314"/>
              <a:gd name="connsiteX2" fmla="*/ 548579 w 805266"/>
              <a:gd name="connsiteY2" fmla="*/ 785469 h 794314"/>
              <a:gd name="connsiteX3" fmla="*/ 802587 w 805266"/>
              <a:gd name="connsiteY3" fmla="*/ 492088 h 794314"/>
              <a:gd name="connsiteX4" fmla="*/ 577969 w 805266"/>
              <a:gd name="connsiteY4" fmla="*/ 3537 h 794314"/>
              <a:gd name="connsiteX5" fmla="*/ 48950 w 805266"/>
              <a:gd name="connsiteY5" fmla="*/ 319863 h 794314"/>
              <a:gd name="connsiteX6" fmla="*/ 38834 w 805266"/>
              <a:gd name="connsiteY6" fmla="*/ 503495 h 794314"/>
              <a:gd name="connsiteX7" fmla="*/ 0 w 805266"/>
              <a:gd name="connsiteY7" fmla="*/ 640697 h 794314"/>
              <a:gd name="connsiteX0" fmla="*/ 0 w 803842"/>
              <a:gd name="connsiteY0" fmla="*/ 654560 h 794314"/>
              <a:gd name="connsiteX1" fmla="*/ 187268 w 803842"/>
              <a:gd name="connsiteY1" fmla="*/ 719277 h 794314"/>
              <a:gd name="connsiteX2" fmla="*/ 547155 w 803842"/>
              <a:gd name="connsiteY2" fmla="*/ 785469 h 794314"/>
              <a:gd name="connsiteX3" fmla="*/ 801163 w 803842"/>
              <a:gd name="connsiteY3" fmla="*/ 492088 h 794314"/>
              <a:gd name="connsiteX4" fmla="*/ 576545 w 803842"/>
              <a:gd name="connsiteY4" fmla="*/ 3537 h 794314"/>
              <a:gd name="connsiteX5" fmla="*/ 47526 w 803842"/>
              <a:gd name="connsiteY5" fmla="*/ 319863 h 794314"/>
              <a:gd name="connsiteX6" fmla="*/ 37410 w 803842"/>
              <a:gd name="connsiteY6" fmla="*/ 503495 h 794314"/>
              <a:gd name="connsiteX7" fmla="*/ 0 w 803842"/>
              <a:gd name="connsiteY7" fmla="*/ 654560 h 794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3842" h="794314">
                <a:moveTo>
                  <a:pt x="0" y="654560"/>
                </a:moveTo>
                <a:cubicBezTo>
                  <a:pt x="99481" y="649393"/>
                  <a:pt x="145401" y="687525"/>
                  <a:pt x="187268" y="719277"/>
                </a:cubicBezTo>
                <a:cubicBezTo>
                  <a:pt x="259873" y="773965"/>
                  <a:pt x="441456" y="812487"/>
                  <a:pt x="547155" y="785469"/>
                </a:cubicBezTo>
                <a:cubicBezTo>
                  <a:pt x="711883" y="743363"/>
                  <a:pt x="796265" y="622410"/>
                  <a:pt x="801163" y="492088"/>
                </a:cubicBezTo>
                <a:cubicBezTo>
                  <a:pt x="806061" y="361766"/>
                  <a:pt x="828195" y="49162"/>
                  <a:pt x="576545" y="3537"/>
                </a:cubicBezTo>
                <a:cubicBezTo>
                  <a:pt x="480818" y="-3606"/>
                  <a:pt x="82102" y="-31038"/>
                  <a:pt x="47526" y="319863"/>
                </a:cubicBezTo>
                <a:cubicBezTo>
                  <a:pt x="31620" y="428829"/>
                  <a:pt x="37410" y="440154"/>
                  <a:pt x="37410" y="503495"/>
                </a:cubicBezTo>
                <a:cubicBezTo>
                  <a:pt x="49082" y="594481"/>
                  <a:pt x="0" y="654560"/>
                  <a:pt x="0" y="654560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E9D48-EF1A-FB78-D78A-79CC44792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645" y="2989916"/>
            <a:ext cx="3411996" cy="2712921"/>
          </a:xfrm>
        </p:spPr>
        <p:txBody>
          <a:bodyPr>
            <a:normAutofit/>
          </a:bodyPr>
          <a:lstStyle/>
          <a:p>
            <a:pPr algn="ctr"/>
            <a:r>
              <a:rPr lang="en-GB">
                <a:latin typeface="Baguet Script" panose="00000500000000000000" pitchFamily="2" charset="0"/>
              </a:rPr>
              <a:t>Fin!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C783B12-F591-2895-EE2C-9E2C6FB86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71582"/>
              </p:ext>
            </p:extLst>
          </p:nvPr>
        </p:nvGraphicFramePr>
        <p:xfrm>
          <a:off x="5946628" y="514729"/>
          <a:ext cx="5727817" cy="5668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1350159"/>
      </p:ext>
    </p:extLst>
  </p:cSld>
  <p:clrMapOvr>
    <a:masterClrMapping/>
  </p:clrMapOvr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251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Baguet Script</vt:lpstr>
      <vt:lpstr>The Hand</vt:lpstr>
      <vt:lpstr>The Serif Hand</vt:lpstr>
      <vt:lpstr>ChitchatVTI</vt:lpstr>
      <vt:lpstr>PROJECT 13.</vt:lpstr>
      <vt:lpstr>SO, WHAT IS BUZZHIRE?</vt:lpstr>
      <vt:lpstr>FULL FEATURE LIST:</vt:lpstr>
      <vt:lpstr>FEATURES DESCRIBED:</vt:lpstr>
      <vt:lpstr>APPLICATION ARCHITECTURE.</vt:lpstr>
      <vt:lpstr>APPLICATION TECHNOLOGIES:</vt:lpstr>
      <vt:lpstr>MACHINE LEARNING:</vt:lpstr>
      <vt:lpstr>Fin!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BUZZHIRE</dc:title>
  <dc:creator>Declan Trevor Kintu</dc:creator>
  <cp:lastModifiedBy>Declan Trevor Kintu</cp:lastModifiedBy>
  <cp:revision>3</cp:revision>
  <dcterms:created xsi:type="dcterms:W3CDTF">2024-04-03T16:16:03Z</dcterms:created>
  <dcterms:modified xsi:type="dcterms:W3CDTF">2024-04-03T17:49:58Z</dcterms:modified>
</cp:coreProperties>
</file>