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6C23CF-E7B2-4A8B-8FC4-CD3375ACA5F5}" v="1" dt="2023-12-12T01:12:24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ren Saguil" userId="914786b1d2b9f7f4" providerId="LiveId" clId="{A2C4F602-7614-4B13-8D51-4D3C395A20E2}"/>
    <pc:docChg chg="undo custSel modSld modMainMaster">
      <pc:chgData name="Darren Saguil" userId="914786b1d2b9f7f4" providerId="LiveId" clId="{A2C4F602-7614-4B13-8D51-4D3C395A20E2}" dt="2023-12-09T16:49:43.613" v="530" actId="20577"/>
      <pc:docMkLst>
        <pc:docMk/>
      </pc:docMkLst>
      <pc:sldChg chg="addSp delSp modSp mod setBg addAnim modAnim">
        <pc:chgData name="Darren Saguil" userId="914786b1d2b9f7f4" providerId="LiveId" clId="{A2C4F602-7614-4B13-8D51-4D3C395A20E2}" dt="2023-12-09T16:48:47.655" v="436"/>
        <pc:sldMkLst>
          <pc:docMk/>
          <pc:sldMk cId="2775342593" sldId="256"/>
        </pc:sldMkLst>
        <pc:spChg chg="add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2" creationId="{61B9E895-73C2-440E-9503-4B01BE2E6F4E}"/>
          </ac:spMkLst>
        </pc:spChg>
        <pc:spChg chg="add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3" creationId="{282F9D2F-5A65-1423-268D-51F226EE5184}"/>
          </ac:spMkLst>
        </pc:spChg>
        <pc:spChg chg="del mod replId">
          <ac:chgData name="Darren Saguil" userId="914786b1d2b9f7f4" providerId="LiveId" clId="{A2C4F602-7614-4B13-8D51-4D3C395A20E2}" dt="2023-12-09T16:25:47.105" v="29" actId="26606"/>
          <ac:spMkLst>
            <pc:docMk/>
            <pc:sldMk cId="2775342593" sldId="256"/>
            <ac:spMk id="5" creationId="{024E9AF3-6AA7-422F-DBC8-6CF48292FF02}"/>
          </ac:spMkLst>
        </pc:spChg>
        <pc:spChg chg="del mod replId">
          <ac:chgData name="Darren Saguil" userId="914786b1d2b9f7f4" providerId="LiveId" clId="{A2C4F602-7614-4B13-8D51-4D3C395A20E2}" dt="2023-12-09T16:25:47.105" v="29" actId="26606"/>
          <ac:spMkLst>
            <pc:docMk/>
            <pc:sldMk cId="2775342593" sldId="256"/>
            <ac:spMk id="6" creationId="{CBF0269F-3B7C-8552-808C-45BBB5B7F06B}"/>
          </ac:spMkLst>
        </pc:spChg>
        <pc:spChg chg="add del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8" creationId="{FFD48BC7-DC40-47DE-87EE-9F4B6ECB9ABB}"/>
          </ac:spMkLst>
        </pc:spChg>
        <pc:spChg chg="add del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10" creationId="{E502BBC7-2C76-46F3-BC24-5985BC13DB88}"/>
          </ac:spMkLst>
        </pc:spChg>
        <pc:spChg chg="add del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12" creationId="{C7F28D52-2A5F-4D23-81AE-7CB8B591C7AF}"/>
          </ac:spMkLst>
        </pc:spChg>
        <pc:spChg chg="add del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14" creationId="{3629484E-3792-4B3D-89AD-7C8A1ED0E0D4}"/>
          </ac:spMkLst>
        </pc:spChg>
        <pc:spChg chg="add del mod replId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16" creationId="{579947D9-0946-EE9B-6E8C-DC8B5035F51A}"/>
          </ac:spMkLst>
        </pc:spChg>
        <pc:spChg chg="add del mod replId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17" creationId="{56BF3D10-1D46-78D0-685E-095045C78C27}"/>
          </ac:spMkLst>
        </pc:spChg>
        <pc:spChg chg="add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19" creationId="{943CAA20-3569-4189-9E48-239A229A86CA}"/>
          </ac:spMkLst>
        </pc:spChg>
        <pc:spChg chg="add">
          <ac:chgData name="Darren Saguil" userId="914786b1d2b9f7f4" providerId="LiveId" clId="{A2C4F602-7614-4B13-8D51-4D3C395A20E2}" dt="2023-12-09T16:31:19.530" v="283" actId="26606"/>
          <ac:spMkLst>
            <pc:docMk/>
            <pc:sldMk cId="2775342593" sldId="256"/>
            <ac:spMk id="21" creationId="{DA542B6D-E775-4832-91DC-2D20F857813A}"/>
          </ac:spMkLst>
        </pc:spChg>
      </pc:sldChg>
      <pc:sldChg chg="addSp delSp modSp mod setBg">
        <pc:chgData name="Darren Saguil" userId="914786b1d2b9f7f4" providerId="LiveId" clId="{A2C4F602-7614-4B13-8D51-4D3C395A20E2}" dt="2023-12-09T16:37:36.526" v="325" actId="26606"/>
        <pc:sldMkLst>
          <pc:docMk/>
          <pc:sldMk cId="1376913997" sldId="257"/>
        </pc:sldMkLst>
        <pc:spChg chg="add del">
          <ac:chgData name="Darren Saguil" userId="914786b1d2b9f7f4" providerId="LiveId" clId="{A2C4F602-7614-4B13-8D51-4D3C395A20E2}" dt="2023-12-09T16:25:32.995" v="25" actId="26606"/>
          <ac:spMkLst>
            <pc:docMk/>
            <pc:sldMk cId="1376913997" sldId="257"/>
            <ac:spMk id="2" creationId="{50017D52-FC9A-BAE9-F975-BE2A03DD7A84}"/>
          </ac:spMkLst>
        </pc:spChg>
        <pc:spChg chg="add">
          <ac:chgData name="Darren Saguil" userId="914786b1d2b9f7f4" providerId="LiveId" clId="{A2C4F602-7614-4B13-8D51-4D3C395A20E2}" dt="2023-12-09T16:37:36.526" v="325" actId="26606"/>
          <ac:spMkLst>
            <pc:docMk/>
            <pc:sldMk cId="1376913997" sldId="257"/>
            <ac:spMk id="2" creationId="{5E92A82B-0227-AB53-8D96-80147404947D}"/>
          </ac:spMkLst>
        </pc:spChg>
        <pc:spChg chg="add del">
          <ac:chgData name="Darren Saguil" userId="914786b1d2b9f7f4" providerId="LiveId" clId="{A2C4F602-7614-4B13-8D51-4D3C395A20E2}" dt="2023-12-09T16:28:35.184" v="78" actId="26606"/>
          <ac:spMkLst>
            <pc:docMk/>
            <pc:sldMk cId="1376913997" sldId="257"/>
            <ac:spMk id="2" creationId="{F8257EA0-FD80-F3CD-8A38-925FA38D4394}"/>
          </ac:spMkLst>
        </pc:spChg>
        <pc:spChg chg="add del">
          <ac:chgData name="Darren Saguil" userId="914786b1d2b9f7f4" providerId="LiveId" clId="{A2C4F602-7614-4B13-8D51-4D3C395A20E2}" dt="2023-12-09T16:25:32.995" v="25" actId="26606"/>
          <ac:spMkLst>
            <pc:docMk/>
            <pc:sldMk cId="1376913997" sldId="257"/>
            <ac:spMk id="3" creationId="{52C84AB4-DB0D-0CEC-2EE3-71960E34C7AD}"/>
          </ac:spMkLst>
        </pc:spChg>
        <pc:spChg chg="add del mod replId">
          <ac:chgData name="Darren Saguil" userId="914786b1d2b9f7f4" providerId="LiveId" clId="{A2C4F602-7614-4B13-8D51-4D3C395A20E2}" dt="2023-12-09T16:25:33.040" v="27" actId="26606"/>
          <ac:spMkLst>
            <pc:docMk/>
            <pc:sldMk cId="1376913997" sldId="257"/>
            <ac:spMk id="3" creationId="{E31619E7-58DB-4B15-D616-1B0DEA013772}"/>
          </ac:spMkLst>
        </pc:spChg>
        <pc:spChg chg="add del">
          <ac:chgData name="Darren Saguil" userId="914786b1d2b9f7f4" providerId="LiveId" clId="{A2C4F602-7614-4B13-8D51-4D3C395A20E2}" dt="2023-12-09T16:25:32.995" v="25" actId="26606"/>
          <ac:spMkLst>
            <pc:docMk/>
            <pc:sldMk cId="1376913997" sldId="257"/>
            <ac:spMk id="9" creationId="{B210AC1D-4063-4C6E-9528-FA9C4C0C18E6}"/>
          </ac:spMkLst>
        </pc:spChg>
        <pc:spChg chg="add del">
          <ac:chgData name="Darren Saguil" userId="914786b1d2b9f7f4" providerId="LiveId" clId="{A2C4F602-7614-4B13-8D51-4D3C395A20E2}" dt="2023-12-09T16:28:35.243" v="80" actId="26606"/>
          <ac:spMkLst>
            <pc:docMk/>
            <pc:sldMk cId="1376913997" sldId="257"/>
            <ac:spMk id="10" creationId="{B50AB553-2A96-4A92-96F2-93548E096954}"/>
          </ac:spMkLst>
        </pc:spChg>
        <pc:spChg chg="add del">
          <ac:chgData name="Darren Saguil" userId="914786b1d2b9f7f4" providerId="LiveId" clId="{A2C4F602-7614-4B13-8D51-4D3C395A20E2}" dt="2023-12-09T16:25:32.995" v="25" actId="26606"/>
          <ac:spMkLst>
            <pc:docMk/>
            <pc:sldMk cId="1376913997" sldId="257"/>
            <ac:spMk id="11" creationId="{02F8C595-E68C-4306-AED8-DC7826A0A506}"/>
          </ac:spMkLst>
        </pc:spChg>
        <pc:spChg chg="add del mod replId">
          <ac:chgData name="Darren Saguil" userId="914786b1d2b9f7f4" providerId="LiveId" clId="{A2C4F602-7614-4B13-8D51-4D3C395A20E2}" dt="2023-12-09T16:25:33.040" v="27" actId="26606"/>
          <ac:spMkLst>
            <pc:docMk/>
            <pc:sldMk cId="1376913997" sldId="257"/>
            <ac:spMk id="15" creationId="{DFC32885-0163-78A4-9897-159E537C009A}"/>
          </ac:spMkLst>
        </pc:spChg>
        <pc:spChg chg="add del">
          <ac:chgData name="Darren Saguil" userId="914786b1d2b9f7f4" providerId="LiveId" clId="{A2C4F602-7614-4B13-8D51-4D3C395A20E2}" dt="2023-12-09T16:28:35.184" v="78" actId="26606"/>
          <ac:spMkLst>
            <pc:docMk/>
            <pc:sldMk cId="1376913997" sldId="257"/>
            <ac:spMk id="19" creationId="{955A2079-FA98-4876-80F0-72364A7D2EA4}"/>
          </ac:spMkLst>
        </pc:spChg>
        <pc:spChg chg="add del">
          <ac:chgData name="Darren Saguil" userId="914786b1d2b9f7f4" providerId="LiveId" clId="{A2C4F602-7614-4B13-8D51-4D3C395A20E2}" dt="2023-12-09T16:31:26.513" v="287" actId="26606"/>
          <ac:spMkLst>
            <pc:docMk/>
            <pc:sldMk cId="1376913997" sldId="257"/>
            <ac:spMk id="21" creationId="{6C4028FD-8BAA-4A19-BFDE-594D991B7552}"/>
          </ac:spMkLst>
        </pc:spChg>
        <pc:spChg chg="add del mod replId">
          <ac:chgData name="Darren Saguil" userId="914786b1d2b9f7f4" providerId="LiveId" clId="{A2C4F602-7614-4B13-8D51-4D3C395A20E2}" dt="2023-12-09T16:28:35.243" v="80" actId="26606"/>
          <ac:spMkLst>
            <pc:docMk/>
            <pc:sldMk cId="1376913997" sldId="257"/>
            <ac:spMk id="22" creationId="{D830E348-58F9-FAAE-D1EA-83192F51391E}"/>
          </ac:spMkLst>
        </pc:spChg>
        <pc:spChg chg="add del mod replId">
          <ac:chgData name="Darren Saguil" userId="914786b1d2b9f7f4" providerId="LiveId" clId="{A2C4F602-7614-4B13-8D51-4D3C395A20E2}" dt="2023-12-09T16:31:26.513" v="287" actId="26606"/>
          <ac:spMkLst>
            <pc:docMk/>
            <pc:sldMk cId="1376913997" sldId="257"/>
            <ac:spMk id="25" creationId="{2B7968AD-FF66-922E-F87C-1091B2DC5CDE}"/>
          </ac:spMkLst>
        </pc:spChg>
        <pc:spChg chg="add del">
          <ac:chgData name="Darren Saguil" userId="914786b1d2b9f7f4" providerId="LiveId" clId="{A2C4F602-7614-4B13-8D51-4D3C395A20E2}" dt="2023-12-09T16:31:42.719" v="291" actId="26606"/>
          <ac:spMkLst>
            <pc:docMk/>
            <pc:sldMk cId="1376913997" sldId="257"/>
            <ac:spMk id="27" creationId="{257363FD-7E77-4145-9483-331A807ADF0E}"/>
          </ac:spMkLst>
        </pc:spChg>
        <pc:spChg chg="add del mod replId">
          <ac:chgData name="Darren Saguil" userId="914786b1d2b9f7f4" providerId="LiveId" clId="{A2C4F602-7614-4B13-8D51-4D3C395A20E2}" dt="2023-12-09T16:31:42.719" v="291" actId="26606"/>
          <ac:spMkLst>
            <pc:docMk/>
            <pc:sldMk cId="1376913997" sldId="257"/>
            <ac:spMk id="29" creationId="{D5A2DA97-C82F-794D-5E0D-DD92062B7850}"/>
          </ac:spMkLst>
        </pc:spChg>
        <pc:spChg chg="add del">
          <ac:chgData name="Darren Saguil" userId="914786b1d2b9f7f4" providerId="LiveId" clId="{A2C4F602-7614-4B13-8D51-4D3C395A20E2}" dt="2023-12-09T16:37:17.969" v="323" actId="26606"/>
          <ac:spMkLst>
            <pc:docMk/>
            <pc:sldMk cId="1376913997" sldId="257"/>
            <ac:spMk id="32" creationId="{955A2079-FA98-4876-80F0-72364A7D2EA4}"/>
          </ac:spMkLst>
        </pc:spChg>
        <pc:spChg chg="add del mod replId">
          <ac:chgData name="Darren Saguil" userId="914786b1d2b9f7f4" providerId="LiveId" clId="{A2C4F602-7614-4B13-8D51-4D3C395A20E2}" dt="2023-12-09T16:37:17.969" v="323" actId="26606"/>
          <ac:spMkLst>
            <pc:docMk/>
            <pc:sldMk cId="1376913997" sldId="257"/>
            <ac:spMk id="34" creationId="{C5EA48B7-CC5D-1D5E-D910-8DE5E97E4AE3}"/>
          </ac:spMkLst>
        </pc:spChg>
        <pc:spChg chg="add">
          <ac:chgData name="Darren Saguil" userId="914786b1d2b9f7f4" providerId="LiveId" clId="{A2C4F602-7614-4B13-8D51-4D3C395A20E2}" dt="2023-12-09T16:37:36.526" v="325" actId="26606"/>
          <ac:spMkLst>
            <pc:docMk/>
            <pc:sldMk cId="1376913997" sldId="257"/>
            <ac:spMk id="37" creationId="{FB99E2B3-9FAB-6B3F-BB43-533E203836F3}"/>
          </ac:spMkLst>
        </pc:spChg>
        <pc:spChg chg="add del mod replId">
          <ac:chgData name="Darren Saguil" userId="914786b1d2b9f7f4" providerId="LiveId" clId="{A2C4F602-7614-4B13-8D51-4D3C395A20E2}" dt="2023-12-09T16:37:36.526" v="325" actId="26606"/>
          <ac:spMkLst>
            <pc:docMk/>
            <pc:sldMk cId="1376913997" sldId="257"/>
            <ac:spMk id="41" creationId="{2659FDB4-FCBE-4A89-B46D-43D4FA54464D}"/>
          </ac:spMkLst>
        </pc:spChg>
        <pc:spChg chg="add del mod replId">
          <ac:chgData name="Darren Saguil" userId="914786b1d2b9f7f4" providerId="LiveId" clId="{A2C4F602-7614-4B13-8D51-4D3C395A20E2}" dt="2023-12-09T16:37:36.526" v="325" actId="26606"/>
          <ac:spMkLst>
            <pc:docMk/>
            <pc:sldMk cId="1376913997" sldId="257"/>
            <ac:spMk id="42" creationId="{119268E3-172D-F766-2623-1E4B78C7FD05}"/>
          </ac:spMkLst>
        </pc:spChg>
        <pc:graphicFrameChg chg="add del">
          <ac:chgData name="Darren Saguil" userId="914786b1d2b9f7f4" providerId="LiveId" clId="{A2C4F602-7614-4B13-8D51-4D3C395A20E2}" dt="2023-12-09T16:28:35.184" v="78" actId="26606"/>
          <ac:graphicFrameMkLst>
            <pc:docMk/>
            <pc:sldMk cId="1376913997" sldId="257"/>
            <ac:graphicFrameMk id="14" creationId="{881D7968-68A9-8ECF-ED78-6FAAEB247BB7}"/>
          </ac:graphicFrameMkLst>
        </pc:graphicFrameChg>
        <pc:graphicFrameChg chg="add">
          <ac:chgData name="Darren Saguil" userId="914786b1d2b9f7f4" providerId="LiveId" clId="{A2C4F602-7614-4B13-8D51-4D3C395A20E2}" dt="2023-12-09T16:37:36.526" v="325" actId="26606"/>
          <ac:graphicFrameMkLst>
            <pc:docMk/>
            <pc:sldMk cId="1376913997" sldId="257"/>
            <ac:graphicFrameMk id="14" creationId="{D383468C-616A-2C22-35FA-07761DE602BF}"/>
          </ac:graphicFrameMkLst>
        </pc:graphicFrameChg>
        <pc:graphicFrameChg chg="add del mod replId">
          <ac:chgData name="Darren Saguil" userId="914786b1d2b9f7f4" providerId="LiveId" clId="{A2C4F602-7614-4B13-8D51-4D3C395A20E2}" dt="2023-12-09T16:28:35.243" v="80" actId="26606"/>
          <ac:graphicFrameMkLst>
            <pc:docMk/>
            <pc:sldMk cId="1376913997" sldId="257"/>
            <ac:graphicFrameMk id="23" creationId="{8C3ED101-593F-8B04-18F4-621551149C2D}"/>
          </ac:graphicFrameMkLst>
        </pc:graphicFrameChg>
        <pc:graphicFrameChg chg="add del mod replId">
          <ac:chgData name="Darren Saguil" userId="914786b1d2b9f7f4" providerId="LiveId" clId="{A2C4F602-7614-4B13-8D51-4D3C395A20E2}" dt="2023-12-09T16:31:26.513" v="287" actId="26606"/>
          <ac:graphicFrameMkLst>
            <pc:docMk/>
            <pc:sldMk cId="1376913997" sldId="257"/>
            <ac:graphicFrameMk id="26" creationId="{15FFE62B-B759-1182-E01B-0D9C52965541}"/>
          </ac:graphicFrameMkLst>
        </pc:graphicFrameChg>
        <pc:graphicFrameChg chg="add del mod replId">
          <ac:chgData name="Darren Saguil" userId="914786b1d2b9f7f4" providerId="LiveId" clId="{A2C4F602-7614-4B13-8D51-4D3C395A20E2}" dt="2023-12-09T16:31:42.719" v="291" actId="26606"/>
          <ac:graphicFrameMkLst>
            <pc:docMk/>
            <pc:sldMk cId="1376913997" sldId="257"/>
            <ac:graphicFrameMk id="30" creationId="{47C048A5-E272-B654-B0A1-7300DA5CC364}"/>
          </ac:graphicFrameMkLst>
        </pc:graphicFrameChg>
        <pc:graphicFrameChg chg="add del mod replId">
          <ac:chgData name="Darren Saguil" userId="914786b1d2b9f7f4" providerId="LiveId" clId="{A2C4F602-7614-4B13-8D51-4D3C395A20E2}" dt="2023-12-09T16:37:17.969" v="323" actId="26606"/>
          <ac:graphicFrameMkLst>
            <pc:docMk/>
            <pc:sldMk cId="1376913997" sldId="257"/>
            <ac:graphicFrameMk id="35" creationId="{4B86B1F0-9E38-1FAC-6284-B259FFEC304E}"/>
          </ac:graphicFrameMkLst>
        </pc:graphicFrameChg>
        <pc:graphicFrameChg chg="add del mod replId">
          <ac:chgData name="Darren Saguil" userId="914786b1d2b9f7f4" providerId="LiveId" clId="{A2C4F602-7614-4B13-8D51-4D3C395A20E2}" dt="2023-12-09T16:37:36.526" v="325" actId="26606"/>
          <ac:graphicFrameMkLst>
            <pc:docMk/>
            <pc:sldMk cId="1376913997" sldId="257"/>
            <ac:graphicFrameMk id="44" creationId="{DDCAD816-49B8-37E2-92FF-639CD89A6DAE}"/>
          </ac:graphicFrameMkLst>
        </pc:graphicFrameChg>
        <pc:picChg chg="add del">
          <ac:chgData name="Darren Saguil" userId="914786b1d2b9f7f4" providerId="LiveId" clId="{A2C4F602-7614-4B13-8D51-4D3C395A20E2}" dt="2023-12-09T16:25:32.995" v="25" actId="26606"/>
          <ac:picMkLst>
            <pc:docMk/>
            <pc:sldMk cId="1376913997" sldId="257"/>
            <ac:picMk id="5" creationId="{F3022B37-5F2C-082E-B85F-6923A002E75B}"/>
          </ac:picMkLst>
        </pc:picChg>
        <pc:picChg chg="add del mod">
          <ac:chgData name="Darren Saguil" userId="914786b1d2b9f7f4" providerId="LiveId" clId="{A2C4F602-7614-4B13-8D51-4D3C395A20E2}" dt="2023-12-09T16:25:54.760" v="31" actId="478"/>
          <ac:picMkLst>
            <pc:docMk/>
            <pc:sldMk cId="1376913997" sldId="257"/>
            <ac:picMk id="13" creationId="{0272890A-C776-2DA3-076F-555D51EF2253}"/>
          </ac:picMkLst>
        </pc:picChg>
        <pc:picChg chg="add del mod">
          <ac:chgData name="Darren Saguil" userId="914786b1d2b9f7f4" providerId="LiveId" clId="{A2C4F602-7614-4B13-8D51-4D3C395A20E2}" dt="2023-12-09T16:31:39.245" v="289" actId="478"/>
          <ac:picMkLst>
            <pc:docMk/>
            <pc:sldMk cId="1376913997" sldId="257"/>
            <ac:picMk id="24" creationId="{C7216C9C-FE80-C4F0-D185-92AE756124C5}"/>
          </ac:picMkLst>
        </pc:picChg>
        <pc:cxnChg chg="add">
          <ac:chgData name="Darren Saguil" userId="914786b1d2b9f7f4" providerId="LiveId" clId="{A2C4F602-7614-4B13-8D51-4D3C395A20E2}" dt="2023-12-09T16:37:36.526" v="325" actId="26606"/>
          <ac:cxnSpMkLst>
            <pc:docMk/>
            <pc:sldMk cId="1376913997" sldId="257"/>
            <ac:cxnSpMk id="39" creationId="{B3A6161E-AA6B-0973-4761-8FCCA8C4C609}"/>
          </ac:cxnSpMkLst>
        </pc:cxnChg>
        <pc:cxnChg chg="add del mod replId">
          <ac:chgData name="Darren Saguil" userId="914786b1d2b9f7f4" providerId="LiveId" clId="{A2C4F602-7614-4B13-8D51-4D3C395A20E2}" dt="2023-12-09T16:37:36.526" v="325" actId="26606"/>
          <ac:cxnSpMkLst>
            <pc:docMk/>
            <pc:sldMk cId="1376913997" sldId="257"/>
            <ac:cxnSpMk id="43" creationId="{C8F51B3F-8331-4E4A-AE96-D47B1006EEAD}"/>
          </ac:cxnSpMkLst>
        </pc:cxnChg>
      </pc:sldChg>
      <pc:sldChg chg="addSp delSp modSp mod setBg">
        <pc:chgData name="Darren Saguil" userId="914786b1d2b9f7f4" providerId="LiveId" clId="{A2C4F602-7614-4B13-8D51-4D3C395A20E2}" dt="2023-12-09T16:46:20.668" v="431" actId="21"/>
        <pc:sldMkLst>
          <pc:docMk/>
          <pc:sldMk cId="2217396746" sldId="258"/>
        </pc:sldMkLst>
        <pc:spChg chg="add del">
          <ac:chgData name="Darren Saguil" userId="914786b1d2b9f7f4" providerId="LiveId" clId="{A2C4F602-7614-4B13-8D51-4D3C395A20E2}" dt="2023-12-09T16:28:10.007" v="70" actId="26606"/>
          <ac:spMkLst>
            <pc:docMk/>
            <pc:sldMk cId="2217396746" sldId="258"/>
            <ac:spMk id="2" creationId="{55B2125D-EA63-C5BC-ACC2-65BEC24DDB8E}"/>
          </ac:spMkLst>
        </pc:spChg>
        <pc:spChg chg="add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2" creationId="{A1739899-7B76-AE68-083A-CA118255EF85}"/>
          </ac:spMkLst>
        </pc:spChg>
        <pc:spChg chg="add del">
          <ac:chgData name="Darren Saguil" userId="914786b1d2b9f7f4" providerId="LiveId" clId="{A2C4F602-7614-4B13-8D51-4D3C395A20E2}" dt="2023-12-09T16:25:07.726" v="18" actId="26606"/>
          <ac:spMkLst>
            <pc:docMk/>
            <pc:sldMk cId="2217396746" sldId="258"/>
            <ac:spMk id="2" creationId="{ADEB01B5-699F-B173-8B7F-AACF273B5D9F}"/>
          </ac:spMkLst>
        </pc:spChg>
        <pc:spChg chg="add del">
          <ac:chgData name="Darren Saguil" userId="914786b1d2b9f7f4" providerId="LiveId" clId="{A2C4F602-7614-4B13-8D51-4D3C395A20E2}" dt="2023-12-09T16:25:03.715" v="15" actId="26606"/>
          <ac:spMkLst>
            <pc:docMk/>
            <pc:sldMk cId="2217396746" sldId="258"/>
            <ac:spMk id="2" creationId="{CDE00ECF-B063-E9D2-AF1F-BCEC114ADE2E}"/>
          </ac:spMkLst>
        </pc:spChg>
        <pc:spChg chg="add del">
          <ac:chgData name="Darren Saguil" userId="914786b1d2b9f7f4" providerId="LiveId" clId="{A2C4F602-7614-4B13-8D51-4D3C395A20E2}" dt="2023-12-09T16:24:59.008" v="12" actId="26606"/>
          <ac:spMkLst>
            <pc:docMk/>
            <pc:sldMk cId="2217396746" sldId="258"/>
            <ac:spMk id="3" creationId="{2B192057-DBBE-8A3D-1C4C-3D82430C5A8D}"/>
          </ac:spMkLst>
        </pc:spChg>
        <pc:spChg chg="add del mod replId">
          <ac:chgData name="Darren Saguil" userId="914786b1d2b9f7f4" providerId="LiveId" clId="{A2C4F602-7614-4B13-8D51-4D3C395A20E2}" dt="2023-12-09T16:25:07.740" v="20" actId="26606"/>
          <ac:spMkLst>
            <pc:docMk/>
            <pc:sldMk cId="2217396746" sldId="258"/>
            <ac:spMk id="3" creationId="{F7F51802-FE18-55A9-642D-7FA8AD879FB7}"/>
          </ac:spMkLst>
        </pc:spChg>
        <pc:spChg chg="add del">
          <ac:chgData name="Darren Saguil" userId="914786b1d2b9f7f4" providerId="LiveId" clId="{A2C4F602-7614-4B13-8D51-4D3C395A20E2}" dt="2023-12-09T16:24:59.008" v="12" actId="26606"/>
          <ac:spMkLst>
            <pc:docMk/>
            <pc:sldMk cId="2217396746" sldId="258"/>
            <ac:spMk id="9" creationId="{9F7D5CDA-D291-4307-BF55-1381FED29634}"/>
          </ac:spMkLst>
        </pc:spChg>
        <pc:spChg chg="add del">
          <ac:chgData name="Darren Saguil" userId="914786b1d2b9f7f4" providerId="LiveId" clId="{A2C4F602-7614-4B13-8D51-4D3C395A20E2}" dt="2023-12-09T16:24:59.008" v="12" actId="26606"/>
          <ac:spMkLst>
            <pc:docMk/>
            <pc:sldMk cId="2217396746" sldId="258"/>
            <ac:spMk id="11" creationId="{59B296B9-C5A5-4E4F-9B60-C907B5F1466C}"/>
          </ac:spMkLst>
        </pc:spChg>
        <pc:spChg chg="add del">
          <ac:chgData name="Darren Saguil" userId="914786b1d2b9f7f4" providerId="LiveId" clId="{A2C4F602-7614-4B13-8D51-4D3C395A20E2}" dt="2023-12-09T16:24:59.008" v="12" actId="26606"/>
          <ac:spMkLst>
            <pc:docMk/>
            <pc:sldMk cId="2217396746" sldId="258"/>
            <ac:spMk id="13" creationId="{D0300FD3-5AF1-6305-15FA-9078072672E2}"/>
          </ac:spMkLst>
        </pc:spChg>
        <pc:spChg chg="add del">
          <ac:chgData name="Darren Saguil" userId="914786b1d2b9f7f4" providerId="LiveId" clId="{A2C4F602-7614-4B13-8D51-4D3C395A20E2}" dt="2023-12-09T16:25:03.715" v="15" actId="26606"/>
          <ac:spMkLst>
            <pc:docMk/>
            <pc:sldMk cId="2217396746" sldId="258"/>
            <ac:spMk id="15" creationId="{2E442304-DDBD-4F7B-8017-36BCC863FB40}"/>
          </ac:spMkLst>
        </pc:spChg>
        <pc:spChg chg="add del">
          <ac:chgData name="Darren Saguil" userId="914786b1d2b9f7f4" providerId="LiveId" clId="{A2C4F602-7614-4B13-8D51-4D3C395A20E2}" dt="2023-12-09T16:25:03.715" v="15" actId="26606"/>
          <ac:spMkLst>
            <pc:docMk/>
            <pc:sldMk cId="2217396746" sldId="258"/>
            <ac:spMk id="16" creationId="{5E107275-3853-46FD-A241-DE4355A42675}"/>
          </ac:spMkLst>
        </pc:spChg>
        <pc:spChg chg="add del">
          <ac:chgData name="Darren Saguil" userId="914786b1d2b9f7f4" providerId="LiveId" clId="{A2C4F602-7614-4B13-8D51-4D3C395A20E2}" dt="2023-12-09T16:25:07.726" v="18" actId="26606"/>
          <ac:spMkLst>
            <pc:docMk/>
            <pc:sldMk cId="2217396746" sldId="258"/>
            <ac:spMk id="19" creationId="{1607EC0B-6F18-4CC6-A161-42CC6FAB22E9}"/>
          </ac:spMkLst>
        </pc:spChg>
        <pc:spChg chg="add del">
          <ac:chgData name="Darren Saguil" userId="914786b1d2b9f7f4" providerId="LiveId" clId="{A2C4F602-7614-4B13-8D51-4D3C395A20E2}" dt="2023-12-09T16:25:07.726" v="18" actId="26606"/>
          <ac:spMkLst>
            <pc:docMk/>
            <pc:sldMk cId="2217396746" sldId="258"/>
            <ac:spMk id="25" creationId="{F3AB376F-ACC5-E386-9578-5067152838C6}"/>
          </ac:spMkLst>
        </pc:spChg>
        <pc:spChg chg="add del">
          <ac:chgData name="Darren Saguil" userId="914786b1d2b9f7f4" providerId="LiveId" clId="{A2C4F602-7614-4B13-8D51-4D3C395A20E2}" dt="2023-12-09T16:28:10.026" v="72" actId="26606"/>
          <ac:spMkLst>
            <pc:docMk/>
            <pc:sldMk cId="2217396746" sldId="258"/>
            <ac:spMk id="27" creationId="{9F7D5CDA-D291-4307-BF55-1381FED29634}"/>
          </ac:spMkLst>
        </pc:spChg>
        <pc:spChg chg="add del">
          <ac:chgData name="Darren Saguil" userId="914786b1d2b9f7f4" providerId="LiveId" clId="{A2C4F602-7614-4B13-8D51-4D3C395A20E2}" dt="2023-12-09T16:28:10.026" v="72" actId="26606"/>
          <ac:spMkLst>
            <pc:docMk/>
            <pc:sldMk cId="2217396746" sldId="258"/>
            <ac:spMk id="29" creationId="{59B296B9-C5A5-4E4F-9B60-C907B5F1466C}"/>
          </ac:spMkLst>
        </pc:spChg>
        <pc:spChg chg="add del">
          <ac:chgData name="Darren Saguil" userId="914786b1d2b9f7f4" providerId="LiveId" clId="{A2C4F602-7614-4B13-8D51-4D3C395A20E2}" dt="2023-12-09T16:28:10.026" v="72" actId="26606"/>
          <ac:spMkLst>
            <pc:docMk/>
            <pc:sldMk cId="2217396746" sldId="258"/>
            <ac:spMk id="30" creationId="{D0300FD3-5AF1-6305-15FA-9078072672E2}"/>
          </ac:spMkLst>
        </pc:spChg>
        <pc:spChg chg="add del">
          <ac:chgData name="Darren Saguil" userId="914786b1d2b9f7f4" providerId="LiveId" clId="{A2C4F602-7614-4B13-8D51-4D3C395A20E2}" dt="2023-12-09T16:28:10.007" v="70" actId="26606"/>
          <ac:spMkLst>
            <pc:docMk/>
            <pc:sldMk cId="2217396746" sldId="258"/>
            <ac:spMk id="31" creationId="{4E8BC9E3-265D-EE93-DE5C-AF1739C74E17}"/>
          </ac:spMkLst>
        </pc:spChg>
        <pc:spChg chg="add mod">
          <ac:chgData name="Darren Saguil" userId="914786b1d2b9f7f4" providerId="LiveId" clId="{A2C4F602-7614-4B13-8D51-4D3C395A20E2}" dt="2023-12-09T16:34:40.728" v="315" actId="20577"/>
          <ac:spMkLst>
            <pc:docMk/>
            <pc:sldMk cId="2217396746" sldId="258"/>
            <ac:spMk id="31" creationId="{A1291151-99B0-F916-C578-76A9F873E258}"/>
          </ac:spMkLst>
        </pc:spChg>
        <pc:spChg chg="add del mod replId">
          <ac:chgData name="Darren Saguil" userId="914786b1d2b9f7f4" providerId="LiveId" clId="{A2C4F602-7614-4B13-8D51-4D3C395A20E2}" dt="2023-12-09T16:25:07.740" v="20" actId="26606"/>
          <ac:spMkLst>
            <pc:docMk/>
            <pc:sldMk cId="2217396746" sldId="258"/>
            <ac:spMk id="32" creationId="{4086360D-2F19-B7CC-6F97-EEA01F918A9D}"/>
          </ac:spMkLst>
        </pc:spChg>
        <pc:spChg chg="add del">
          <ac:chgData name="Darren Saguil" userId="914786b1d2b9f7f4" providerId="LiveId" clId="{A2C4F602-7614-4B13-8D51-4D3C395A20E2}" dt="2023-12-09T16:28:09.160" v="67" actId="26606"/>
          <ac:spMkLst>
            <pc:docMk/>
            <pc:sldMk cId="2217396746" sldId="258"/>
            <ac:spMk id="36" creationId="{6B5E2835-4E47-45B3-9CFE-732FF7B05472}"/>
          </ac:spMkLst>
        </pc:spChg>
        <pc:spChg chg="add del">
          <ac:chgData name="Darren Saguil" userId="914786b1d2b9f7f4" providerId="LiveId" clId="{A2C4F602-7614-4B13-8D51-4D3C395A20E2}" dt="2023-12-09T16:28:09.160" v="67" actId="26606"/>
          <ac:spMkLst>
            <pc:docMk/>
            <pc:sldMk cId="2217396746" sldId="258"/>
            <ac:spMk id="38" creationId="{5B45AD5D-AA52-4F7B-9362-576A39AD9E09}"/>
          </ac:spMkLst>
        </pc:spChg>
        <pc:spChg chg="add del">
          <ac:chgData name="Darren Saguil" userId="914786b1d2b9f7f4" providerId="LiveId" clId="{A2C4F602-7614-4B13-8D51-4D3C395A20E2}" dt="2023-12-09T16:28:09.160" v="67" actId="26606"/>
          <ac:spMkLst>
            <pc:docMk/>
            <pc:sldMk cId="2217396746" sldId="258"/>
            <ac:spMk id="40" creationId="{AEDD7960-4866-4399-BEF6-DD1431AB4E34}"/>
          </ac:spMkLst>
        </pc:spChg>
        <pc:spChg chg="add del">
          <ac:chgData name="Darren Saguil" userId="914786b1d2b9f7f4" providerId="LiveId" clId="{A2C4F602-7614-4B13-8D51-4D3C395A20E2}" dt="2023-12-09T16:28:09.160" v="67" actId="26606"/>
          <ac:spMkLst>
            <pc:docMk/>
            <pc:sldMk cId="2217396746" sldId="258"/>
            <ac:spMk id="42" creationId="{55D4142C-5077-457F-A6AD-3FECFDB39685}"/>
          </ac:spMkLst>
        </pc:spChg>
        <pc:spChg chg="add del">
          <ac:chgData name="Darren Saguil" userId="914786b1d2b9f7f4" providerId="LiveId" clId="{A2C4F602-7614-4B13-8D51-4D3C395A20E2}" dt="2023-12-09T16:28:09.160" v="67" actId="26606"/>
          <ac:spMkLst>
            <pc:docMk/>
            <pc:sldMk cId="2217396746" sldId="258"/>
            <ac:spMk id="44" creationId="{7A5F0580-5EE9-419F-96EE-B6529EF6E7D0}"/>
          </ac:spMkLst>
        </pc:spChg>
        <pc:spChg chg="add del">
          <ac:chgData name="Darren Saguil" userId="914786b1d2b9f7f4" providerId="LiveId" clId="{A2C4F602-7614-4B13-8D51-4D3C395A20E2}" dt="2023-12-09T16:28:10.007" v="70" actId="26606"/>
          <ac:spMkLst>
            <pc:docMk/>
            <pc:sldMk cId="2217396746" sldId="258"/>
            <ac:spMk id="46" creationId="{C0763A76-9F1C-4FC5-82B7-DD475DA461B2}"/>
          </ac:spMkLst>
        </pc:spChg>
        <pc:spChg chg="add del">
          <ac:chgData name="Darren Saguil" userId="914786b1d2b9f7f4" providerId="LiveId" clId="{A2C4F602-7614-4B13-8D51-4D3C395A20E2}" dt="2023-12-09T16:28:10.007" v="70" actId="26606"/>
          <ac:spMkLst>
            <pc:docMk/>
            <pc:sldMk cId="2217396746" sldId="258"/>
            <ac:spMk id="47" creationId="{E81BF4F6-F2CF-4984-9D14-D6966D92F99F}"/>
          </ac:spMkLst>
        </pc:spChg>
        <pc:spChg chg="add del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1" creationId="{6B5E2835-4E47-45B3-9CFE-732FF7B05472}"/>
          </ac:spMkLst>
        </pc:spChg>
        <pc:spChg chg="add del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2" creationId="{5B45AD5D-AA52-4F7B-9362-576A39AD9E09}"/>
          </ac:spMkLst>
        </pc:spChg>
        <pc:spChg chg="add del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3" creationId="{AEDD7960-4866-4399-BEF6-DD1431AB4E34}"/>
          </ac:spMkLst>
        </pc:spChg>
        <pc:spChg chg="add del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4" creationId="{55D4142C-5077-457F-A6AD-3FECFDB39685}"/>
          </ac:spMkLst>
        </pc:spChg>
        <pc:spChg chg="add del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5" creationId="{7A5F0580-5EE9-419F-96EE-B6529EF6E7D0}"/>
          </ac:spMkLst>
        </pc:spChg>
        <pc:spChg chg="add del mod replId">
          <ac:chgData name="Darren Saguil" userId="914786b1d2b9f7f4" providerId="LiveId" clId="{A2C4F602-7614-4B13-8D51-4D3C395A20E2}" dt="2023-12-09T16:28:10.026" v="72" actId="26606"/>
          <ac:spMkLst>
            <pc:docMk/>
            <pc:sldMk cId="2217396746" sldId="258"/>
            <ac:spMk id="57" creationId="{8EA5802D-96BD-17D4-D7E9-458754A11217}"/>
          </ac:spMkLst>
        </pc:spChg>
        <pc:spChg chg="add del mod replId">
          <ac:chgData name="Darren Saguil" userId="914786b1d2b9f7f4" providerId="LiveId" clId="{A2C4F602-7614-4B13-8D51-4D3C395A20E2}" dt="2023-12-09T16:28:10.026" v="72" actId="26606"/>
          <ac:spMkLst>
            <pc:docMk/>
            <pc:sldMk cId="2217396746" sldId="258"/>
            <ac:spMk id="58" creationId="{2B192057-DBBE-8A3D-1C4C-3D82430C5A8D}"/>
          </ac:spMkLst>
        </pc:spChg>
        <pc:spChg chg="add del mod replId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8" creationId="{5D77F3E3-B3CC-50F6-A8F7-5C6463DAA7AD}"/>
          </ac:spMkLst>
        </pc:spChg>
        <pc:spChg chg="add del mod replId">
          <ac:chgData name="Darren Saguil" userId="914786b1d2b9f7f4" providerId="LiveId" clId="{A2C4F602-7614-4B13-8D51-4D3C395A20E2}" dt="2023-12-09T16:28:18.660" v="75" actId="26606"/>
          <ac:spMkLst>
            <pc:docMk/>
            <pc:sldMk cId="2217396746" sldId="258"/>
            <ac:spMk id="59" creationId="{E655B2B0-DD2C-4B39-B839-D4DED2FE9232}"/>
          </ac:spMkLst>
        </pc:spChg>
        <pc:spChg chg="add del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60" creationId="{45D37F4E-DDB4-456B-97E0-9937730A039F}"/>
          </ac:spMkLst>
        </pc:spChg>
        <pc:spChg chg="add del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62" creationId="{B2DD41CD-8F47-4F56-AD12-4E2FF7696987}"/>
          </ac:spMkLst>
        </pc:spChg>
        <pc:spChg chg="add del mod replId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64" creationId="{BA643297-132B-5C70-44F3-B69F78AAFCA3}"/>
          </ac:spMkLst>
        </pc:spChg>
        <pc:spChg chg="add del mod replId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65" creationId="{9C650944-D5FB-102D-EFF8-F3AD79E1697D}"/>
          </ac:spMkLst>
        </pc:spChg>
        <pc:spChg chg="add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67" creationId="{2C61293E-6EBE-43EF-A52C-9BEBFD7679D4}"/>
          </ac:spMkLst>
        </pc:spChg>
        <pc:spChg chg="add">
          <ac:chgData name="Darren Saguil" userId="914786b1d2b9f7f4" providerId="LiveId" clId="{A2C4F602-7614-4B13-8D51-4D3C395A20E2}" dt="2023-12-09T16:31:59.948" v="293" actId="26606"/>
          <ac:spMkLst>
            <pc:docMk/>
            <pc:sldMk cId="2217396746" sldId="258"/>
            <ac:spMk id="69" creationId="{21540236-BFD5-4A9D-8840-4703E7F76825}"/>
          </ac:spMkLst>
        </pc:spChg>
        <pc:grpChg chg="add del">
          <ac:chgData name="Darren Saguil" userId="914786b1d2b9f7f4" providerId="LiveId" clId="{A2C4F602-7614-4B13-8D51-4D3C395A20E2}" dt="2023-12-09T16:25:07.726" v="18" actId="26606"/>
          <ac:grpSpMkLst>
            <pc:docMk/>
            <pc:sldMk cId="2217396746" sldId="258"/>
            <ac:grpSpMk id="21" creationId="{2F263D67-9B31-4F2B-B228-27FD3112D7EC}"/>
          </ac:grpSpMkLst>
        </pc:grpChg>
        <pc:graphicFrameChg chg="add del">
          <ac:chgData name="Darren Saguil" userId="914786b1d2b9f7f4" providerId="LiveId" clId="{A2C4F602-7614-4B13-8D51-4D3C395A20E2}" dt="2023-12-09T16:25:03.715" v="15" actId="26606"/>
          <ac:graphicFrameMkLst>
            <pc:docMk/>
            <pc:sldMk cId="2217396746" sldId="258"/>
            <ac:graphicFrameMk id="17" creationId="{BBE3E99E-CA8C-EE9D-D423-AD4E8BE433B3}"/>
          </ac:graphicFrameMkLst>
        </pc:graphicFrameChg>
        <pc:picChg chg="add del mod">
          <ac:chgData name="Darren Saguil" userId="914786b1d2b9f7f4" providerId="LiveId" clId="{A2C4F602-7614-4B13-8D51-4D3C395A20E2}" dt="2023-12-09T16:46:20.668" v="431" actId="21"/>
          <ac:picMkLst>
            <pc:docMk/>
            <pc:sldMk cId="2217396746" sldId="258"/>
            <ac:picMk id="4" creationId="{9E1ECB93-C766-3C37-198C-A8887FA4F878}"/>
          </ac:picMkLst>
        </pc:picChg>
        <pc:picChg chg="add del">
          <ac:chgData name="Darren Saguil" userId="914786b1d2b9f7f4" providerId="LiveId" clId="{A2C4F602-7614-4B13-8D51-4D3C395A20E2}" dt="2023-12-09T16:24:59.008" v="12" actId="26606"/>
          <ac:picMkLst>
            <pc:docMk/>
            <pc:sldMk cId="2217396746" sldId="258"/>
            <ac:picMk id="5" creationId="{7D759690-DE82-DAF9-4BF4-42F60B7913BF}"/>
          </ac:picMkLst>
        </pc:picChg>
        <pc:picChg chg="add del">
          <ac:chgData name="Darren Saguil" userId="914786b1d2b9f7f4" providerId="LiveId" clId="{A2C4F602-7614-4B13-8D51-4D3C395A20E2}" dt="2023-12-09T16:25:07.726" v="18" actId="26606"/>
          <ac:picMkLst>
            <pc:docMk/>
            <pc:sldMk cId="2217396746" sldId="258"/>
            <ac:picMk id="20" creationId="{0F6F9344-A922-E324-F2AF-365039DE6357}"/>
          </ac:picMkLst>
        </pc:picChg>
        <pc:picChg chg="add del">
          <ac:chgData name="Darren Saguil" userId="914786b1d2b9f7f4" providerId="LiveId" clId="{A2C4F602-7614-4B13-8D51-4D3C395A20E2}" dt="2023-12-09T16:28:10.007" v="70" actId="26606"/>
          <ac:picMkLst>
            <pc:docMk/>
            <pc:sldMk cId="2217396746" sldId="258"/>
            <ac:picMk id="28" creationId="{5F6EB460-A687-D18E-ADDB-283A0768E127}"/>
          </ac:picMkLst>
        </pc:picChg>
        <pc:picChg chg="add">
          <ac:chgData name="Darren Saguil" userId="914786b1d2b9f7f4" providerId="LiveId" clId="{A2C4F602-7614-4B13-8D51-4D3C395A20E2}" dt="2023-12-09T16:31:59.948" v="293" actId="26606"/>
          <ac:picMkLst>
            <pc:docMk/>
            <pc:sldMk cId="2217396746" sldId="258"/>
            <ac:picMk id="28" creationId="{CDFF6A4D-54E2-91D8-0B4D-9C49CDAEC6F1}"/>
          </ac:picMkLst>
        </pc:picChg>
        <pc:picChg chg="add del mod replId">
          <ac:chgData name="Darren Saguil" userId="914786b1d2b9f7f4" providerId="LiveId" clId="{A2C4F602-7614-4B13-8D51-4D3C395A20E2}" dt="2023-12-09T16:28:10.026" v="72" actId="26606"/>
          <ac:picMkLst>
            <pc:docMk/>
            <pc:sldMk cId="2217396746" sldId="258"/>
            <ac:picMk id="56" creationId="{7D759690-DE82-DAF9-4BF4-42F60B7913BF}"/>
          </ac:picMkLst>
        </pc:picChg>
        <pc:picChg chg="add del mod replId">
          <ac:chgData name="Darren Saguil" userId="914786b1d2b9f7f4" providerId="LiveId" clId="{A2C4F602-7614-4B13-8D51-4D3C395A20E2}" dt="2023-12-09T16:28:18.660" v="75" actId="26606"/>
          <ac:picMkLst>
            <pc:docMk/>
            <pc:sldMk cId="2217396746" sldId="258"/>
            <ac:picMk id="57" creationId="{8570737F-E958-3540-C418-6EBA74361630}"/>
          </ac:picMkLst>
        </pc:picChg>
        <pc:picChg chg="add del mod replId">
          <ac:chgData name="Darren Saguil" userId="914786b1d2b9f7f4" providerId="LiveId" clId="{A2C4F602-7614-4B13-8D51-4D3C395A20E2}" dt="2023-12-09T16:31:59.948" v="293" actId="26606"/>
          <ac:picMkLst>
            <pc:docMk/>
            <pc:sldMk cId="2217396746" sldId="258"/>
            <ac:picMk id="66" creationId="{ED9FE5C8-5644-4329-0DD8-946A10A44977}"/>
          </ac:picMkLst>
        </pc:picChg>
      </pc:sldChg>
      <pc:sldChg chg="addSp delSp modSp mod setBg">
        <pc:chgData name="Darren Saguil" userId="914786b1d2b9f7f4" providerId="LiveId" clId="{A2C4F602-7614-4B13-8D51-4D3C395A20E2}" dt="2023-12-09T16:47:24.512" v="434" actId="20577"/>
        <pc:sldMkLst>
          <pc:docMk/>
          <pc:sldMk cId="1676477421" sldId="259"/>
        </pc:sldMkLst>
        <pc:spChg chg="add mod">
          <ac:chgData name="Darren Saguil" userId="914786b1d2b9f7f4" providerId="LiveId" clId="{A2C4F602-7614-4B13-8D51-4D3C395A20E2}" dt="2023-12-09T16:43:33.451" v="412" actId="14100"/>
          <ac:spMkLst>
            <pc:docMk/>
            <pc:sldMk cId="1676477421" sldId="259"/>
            <ac:spMk id="2" creationId="{48A663C7-A4F6-6E89-D59F-42AD0AB63663}"/>
          </ac:spMkLst>
        </pc:spChg>
        <pc:spChg chg="add del">
          <ac:chgData name="Darren Saguil" userId="914786b1d2b9f7f4" providerId="LiveId" clId="{A2C4F602-7614-4B13-8D51-4D3C395A20E2}" dt="2023-12-09T16:41:29.020" v="339" actId="26606"/>
          <ac:spMkLst>
            <pc:docMk/>
            <pc:sldMk cId="1676477421" sldId="259"/>
            <ac:spMk id="2" creationId="{E32FEF30-8124-DA1D-2DC0-4F8454F95FB3}"/>
          </ac:spMkLst>
        </pc:spChg>
        <pc:spChg chg="add del">
          <ac:chgData name="Darren Saguil" userId="914786b1d2b9f7f4" providerId="LiveId" clId="{A2C4F602-7614-4B13-8D51-4D3C395A20E2}" dt="2023-12-09T16:41:29.020" v="339" actId="26606"/>
          <ac:spMkLst>
            <pc:docMk/>
            <pc:sldMk cId="1676477421" sldId="259"/>
            <ac:spMk id="3" creationId="{C1CF2E8A-D800-3BA7-2F82-EC89661A6340}"/>
          </ac:spMkLst>
        </pc:spChg>
        <pc:spChg chg="add mod">
          <ac:chgData name="Darren Saguil" userId="914786b1d2b9f7f4" providerId="LiveId" clId="{A2C4F602-7614-4B13-8D51-4D3C395A20E2}" dt="2023-12-09T16:47:24.512" v="434" actId="20577"/>
          <ac:spMkLst>
            <pc:docMk/>
            <pc:sldMk cId="1676477421" sldId="259"/>
            <ac:spMk id="3" creationId="{CFBF63FD-DEB8-2545-5853-FCE0BC394266}"/>
          </ac:spMkLst>
        </pc:spChg>
        <pc:spChg chg="del mod replId">
          <ac:chgData name="Darren Saguil" userId="914786b1d2b9f7f4" providerId="LiveId" clId="{A2C4F602-7614-4B13-8D51-4D3C395A20E2}" dt="2023-12-09T16:24:43.964" v="5" actId="26606"/>
          <ac:spMkLst>
            <pc:docMk/>
            <pc:sldMk cId="1676477421" sldId="259"/>
            <ac:spMk id="6" creationId="{D400B7D3-5E2C-7526-6F04-6BFE99DFB8BD}"/>
          </ac:spMkLst>
        </pc:spChg>
        <pc:spChg chg="del mod replId">
          <ac:chgData name="Darren Saguil" userId="914786b1d2b9f7f4" providerId="LiveId" clId="{A2C4F602-7614-4B13-8D51-4D3C395A20E2}" dt="2023-12-09T16:24:43.964" v="5" actId="26606"/>
          <ac:spMkLst>
            <pc:docMk/>
            <pc:sldMk cId="1676477421" sldId="259"/>
            <ac:spMk id="7" creationId="{E054DF2C-3E8C-6841-1822-30122F29B918}"/>
          </ac:spMkLst>
        </pc:spChg>
        <pc:spChg chg="add del">
          <ac:chgData name="Darren Saguil" userId="914786b1d2b9f7f4" providerId="LiveId" clId="{A2C4F602-7614-4B13-8D51-4D3C395A20E2}" dt="2023-12-09T16:41:14.183" v="332" actId="26606"/>
          <ac:spMkLst>
            <pc:docMk/>
            <pc:sldMk cId="1676477421" sldId="259"/>
            <ac:spMk id="9" creationId="{743AA782-23D1-4521-8CAD-47662984AA08}"/>
          </ac:spMkLst>
        </pc:spChg>
        <pc:spChg chg="add del">
          <ac:chgData name="Darren Saguil" userId="914786b1d2b9f7f4" providerId="LiveId" clId="{A2C4F602-7614-4B13-8D51-4D3C395A20E2}" dt="2023-12-09T16:41:14.183" v="332" actId="26606"/>
          <ac:spMkLst>
            <pc:docMk/>
            <pc:sldMk cId="1676477421" sldId="259"/>
            <ac:spMk id="11" creationId="{71877DBC-BB60-40F0-AC93-2ACDBAAE60CE}"/>
          </ac:spMkLst>
        </pc:spChg>
        <pc:spChg chg="add del mod replId">
          <ac:chgData name="Darren Saguil" userId="914786b1d2b9f7f4" providerId="LiveId" clId="{A2C4F602-7614-4B13-8D51-4D3C395A20E2}" dt="2023-12-09T16:41:14.183" v="332" actId="26606"/>
          <ac:spMkLst>
            <pc:docMk/>
            <pc:sldMk cId="1676477421" sldId="259"/>
            <ac:spMk id="15" creationId="{9DAEC569-1F30-A528-727E-E1886B40E26F}"/>
          </ac:spMkLst>
        </pc:spChg>
        <pc:spChg chg="add del mod replId">
          <ac:chgData name="Darren Saguil" userId="914786b1d2b9f7f4" providerId="LiveId" clId="{A2C4F602-7614-4B13-8D51-4D3C395A20E2}" dt="2023-12-09T16:41:14.183" v="332" actId="26606"/>
          <ac:spMkLst>
            <pc:docMk/>
            <pc:sldMk cId="1676477421" sldId="259"/>
            <ac:spMk id="16" creationId="{152C7A39-2EEC-3820-8F26-411B12B14FDD}"/>
          </ac:spMkLst>
        </pc:spChg>
        <pc:spChg chg="add del">
          <ac:chgData name="Darren Saguil" userId="914786b1d2b9f7f4" providerId="LiveId" clId="{A2C4F602-7614-4B13-8D51-4D3C395A20E2}" dt="2023-12-09T16:41:29.030" v="341" actId="26606"/>
          <ac:spMkLst>
            <pc:docMk/>
            <pc:sldMk cId="1676477421" sldId="259"/>
            <ac:spMk id="18" creationId="{330C0765-5A38-4A34-880C-9CC4C2E14FBA}"/>
          </ac:spMkLst>
        </pc:spChg>
        <pc:spChg chg="add del">
          <ac:chgData name="Darren Saguil" userId="914786b1d2b9f7f4" providerId="LiveId" clId="{A2C4F602-7614-4B13-8D51-4D3C395A20E2}" dt="2023-12-09T16:41:29.020" v="339" actId="26606"/>
          <ac:spMkLst>
            <pc:docMk/>
            <pc:sldMk cId="1676477421" sldId="259"/>
            <ac:spMk id="30" creationId="{330C0765-5A38-4A34-880C-9CC4C2E14FBA}"/>
          </ac:spMkLst>
        </pc:spChg>
        <pc:spChg chg="add del">
          <ac:chgData name="Darren Saguil" userId="914786b1d2b9f7f4" providerId="LiveId" clId="{A2C4F602-7614-4B13-8D51-4D3C395A20E2}" dt="2023-12-09T16:43:30.955" v="411" actId="26606"/>
          <ac:spMkLst>
            <pc:docMk/>
            <pc:sldMk cId="1676477421" sldId="259"/>
            <ac:spMk id="39" creationId="{352BEC0E-22F8-46D0-9632-375DB541B06C}"/>
          </ac:spMkLst>
        </pc:spChg>
        <pc:spChg chg="add del">
          <ac:chgData name="Darren Saguil" userId="914786b1d2b9f7f4" providerId="LiveId" clId="{A2C4F602-7614-4B13-8D51-4D3C395A20E2}" dt="2023-12-09T16:43:30.955" v="411" actId="26606"/>
          <ac:spMkLst>
            <pc:docMk/>
            <pc:sldMk cId="1676477421" sldId="259"/>
            <ac:spMk id="40" creationId="{3FCFB1DE-0B7E-48CC-BA90-B2AB0889F9D6}"/>
          </ac:spMkLst>
        </pc:spChg>
        <pc:spChg chg="add del mod replId">
          <ac:chgData name="Darren Saguil" userId="914786b1d2b9f7f4" providerId="LiveId" clId="{A2C4F602-7614-4B13-8D51-4D3C395A20E2}" dt="2023-12-09T16:41:29.030" v="341" actId="26606"/>
          <ac:spMkLst>
            <pc:docMk/>
            <pc:sldMk cId="1676477421" sldId="259"/>
            <ac:spMk id="41" creationId="{AF4DD342-8A22-90E7-7EAC-6C3D1B1901FF}"/>
          </ac:spMkLst>
        </pc:spChg>
        <pc:spChg chg="add del mod replId">
          <ac:chgData name="Darren Saguil" userId="914786b1d2b9f7f4" providerId="LiveId" clId="{A2C4F602-7614-4B13-8D51-4D3C395A20E2}" dt="2023-12-09T16:43:30.955" v="411" actId="26606"/>
          <ac:spMkLst>
            <pc:docMk/>
            <pc:sldMk cId="1676477421" sldId="259"/>
            <ac:spMk id="42" creationId="{3CE3D5C8-6BD2-349B-6374-74BCE6599F3F}"/>
          </ac:spMkLst>
        </pc:spChg>
        <pc:spChg chg="add del mod replId">
          <ac:chgData name="Darren Saguil" userId="914786b1d2b9f7f4" providerId="LiveId" clId="{A2C4F602-7614-4B13-8D51-4D3C395A20E2}" dt="2023-12-09T16:41:29.030" v="341" actId="26606"/>
          <ac:spMkLst>
            <pc:docMk/>
            <pc:sldMk cId="1676477421" sldId="259"/>
            <ac:spMk id="42" creationId="{8A676E28-3532-A049-51F1-5952EC7E2459}"/>
          </ac:spMkLst>
        </pc:spChg>
        <pc:spChg chg="add del mod replId">
          <ac:chgData name="Darren Saguil" userId="914786b1d2b9f7f4" providerId="LiveId" clId="{A2C4F602-7614-4B13-8D51-4D3C395A20E2}" dt="2023-12-09T16:43:30.955" v="411" actId="26606"/>
          <ac:spMkLst>
            <pc:docMk/>
            <pc:sldMk cId="1676477421" sldId="259"/>
            <ac:spMk id="43" creationId="{E86AFCF8-0954-605E-FCFB-8D7599A06E49}"/>
          </ac:spMkLst>
        </pc:spChg>
        <pc:spChg chg="add">
          <ac:chgData name="Darren Saguil" userId="914786b1d2b9f7f4" providerId="LiveId" clId="{A2C4F602-7614-4B13-8D51-4D3C395A20E2}" dt="2023-12-09T16:43:30.955" v="411" actId="26606"/>
          <ac:spMkLst>
            <pc:docMk/>
            <pc:sldMk cId="1676477421" sldId="259"/>
            <ac:spMk id="45" creationId="{CEF6118E-44FB-4509-B4D9-129052E4C6EE}"/>
          </ac:spMkLst>
        </pc:spChg>
        <pc:grpChg chg="add del">
          <ac:chgData name="Darren Saguil" userId="914786b1d2b9f7f4" providerId="LiveId" clId="{A2C4F602-7614-4B13-8D51-4D3C395A20E2}" dt="2023-12-09T16:41:29.030" v="341" actId="26606"/>
          <ac:grpSpMkLst>
            <pc:docMk/>
            <pc:sldMk cId="1676477421" sldId="259"/>
            <ac:grpSpMk id="20" creationId="{88C8340A-9115-4267-B1DE-242D4FB46DAF}"/>
          </ac:grpSpMkLst>
        </pc:grpChg>
        <pc:grpChg chg="add del">
          <ac:chgData name="Darren Saguil" userId="914786b1d2b9f7f4" providerId="LiveId" clId="{A2C4F602-7614-4B13-8D51-4D3C395A20E2}" dt="2023-12-09T16:41:29.020" v="339" actId="26606"/>
          <ac:grpSpMkLst>
            <pc:docMk/>
            <pc:sldMk cId="1676477421" sldId="259"/>
            <ac:grpSpMk id="32" creationId="{88C8340A-9115-4267-B1DE-242D4FB46DAF}"/>
          </ac:grpSpMkLst>
        </pc:grpChg>
        <pc:picChg chg="add del">
          <ac:chgData name="Darren Saguil" userId="914786b1d2b9f7f4" providerId="LiveId" clId="{A2C4F602-7614-4B13-8D51-4D3C395A20E2}" dt="2023-12-09T16:41:18.384" v="333" actId="478"/>
          <ac:picMkLst>
            <pc:docMk/>
            <pc:sldMk cId="1676477421" sldId="259"/>
            <ac:picMk id="4" creationId="{3E4FFEAF-D143-4C0D-8616-30DFB28F6F8A}"/>
          </ac:picMkLst>
        </pc:picChg>
        <pc:picChg chg="del mod replId">
          <ac:chgData name="Darren Saguil" userId="914786b1d2b9f7f4" providerId="LiveId" clId="{A2C4F602-7614-4B13-8D51-4D3C395A20E2}" dt="2023-12-09T16:24:43.964" v="5" actId="26606"/>
          <ac:picMkLst>
            <pc:docMk/>
            <pc:sldMk cId="1676477421" sldId="259"/>
            <ac:picMk id="8" creationId="{C5325923-B5C2-2BF6-7CAB-56AC0386EBE0}"/>
          </ac:picMkLst>
        </pc:picChg>
        <pc:picChg chg="add del mod">
          <ac:chgData name="Darren Saguil" userId="914786b1d2b9f7f4" providerId="LiveId" clId="{A2C4F602-7614-4B13-8D51-4D3C395A20E2}" dt="2023-12-09T16:34:34.348" v="298" actId="21"/>
          <ac:picMkLst>
            <pc:docMk/>
            <pc:sldMk cId="1676477421" sldId="259"/>
            <ac:picMk id="10" creationId="{E646B2BD-1E44-821B-46DE-7AE9F55CEAA5}"/>
          </ac:picMkLst>
        </pc:picChg>
        <pc:picChg chg="add del">
          <ac:chgData name="Darren Saguil" userId="914786b1d2b9f7f4" providerId="LiveId" clId="{A2C4F602-7614-4B13-8D51-4D3C395A20E2}" dt="2023-12-09T16:41:29.020" v="339" actId="26606"/>
          <ac:picMkLst>
            <pc:docMk/>
            <pc:sldMk cId="1676477421" sldId="259"/>
            <ac:picMk id="13" creationId="{275AE350-DDAF-145A-5957-D232756D1F8C}"/>
          </ac:picMkLst>
        </pc:picChg>
        <pc:picChg chg="add mod">
          <ac:chgData name="Darren Saguil" userId="914786b1d2b9f7f4" providerId="LiveId" clId="{A2C4F602-7614-4B13-8D51-4D3C395A20E2}" dt="2023-12-09T16:44:11.781" v="420" actId="1076"/>
          <ac:picMkLst>
            <pc:docMk/>
            <pc:sldMk cId="1676477421" sldId="259"/>
            <ac:picMk id="13" creationId="{5E6DF99A-7406-DC84-587E-CDFD8D32FF43}"/>
          </ac:picMkLst>
        </pc:picChg>
        <pc:picChg chg="add del mod replId">
          <ac:chgData name="Darren Saguil" userId="914786b1d2b9f7f4" providerId="LiveId" clId="{A2C4F602-7614-4B13-8D51-4D3C395A20E2}" dt="2023-12-09T16:41:14.183" v="332" actId="26606"/>
          <ac:picMkLst>
            <pc:docMk/>
            <pc:sldMk cId="1676477421" sldId="259"/>
            <ac:picMk id="17" creationId="{AB211131-7A8E-FB45-DD27-0914280E5E80}"/>
          </ac:picMkLst>
        </pc:picChg>
        <pc:picChg chg="add del mod replId">
          <ac:chgData name="Darren Saguil" userId="914786b1d2b9f7f4" providerId="LiveId" clId="{A2C4F602-7614-4B13-8D51-4D3C395A20E2}" dt="2023-12-09T16:41:14.183" v="332" actId="26606"/>
          <ac:picMkLst>
            <pc:docMk/>
            <pc:sldMk cId="1676477421" sldId="259"/>
            <ac:picMk id="19" creationId="{58A57FCF-F3BE-B4D4-BC1A-8B81B60B2604}"/>
          </ac:picMkLst>
        </pc:picChg>
        <pc:picChg chg="add mod">
          <ac:chgData name="Darren Saguil" userId="914786b1d2b9f7f4" providerId="LiveId" clId="{A2C4F602-7614-4B13-8D51-4D3C395A20E2}" dt="2023-12-09T16:44:10.674" v="419" actId="1076"/>
          <ac:picMkLst>
            <pc:docMk/>
            <pc:sldMk cId="1676477421" sldId="259"/>
            <ac:picMk id="24" creationId="{7AD2858F-EB5D-92EE-0C02-CA5CF8F02C1A}"/>
          </ac:picMkLst>
        </pc:picChg>
        <pc:picChg chg="add del">
          <ac:chgData name="Darren Saguil" userId="914786b1d2b9f7f4" providerId="LiveId" clId="{A2C4F602-7614-4B13-8D51-4D3C395A20E2}" dt="2023-12-09T16:41:29.020" v="339" actId="26606"/>
          <ac:picMkLst>
            <pc:docMk/>
            <pc:sldMk cId="1676477421" sldId="259"/>
            <ac:picMk id="24" creationId="{D2AF035F-6647-89B3-9CEB-431FE9BC73E7}"/>
          </ac:picMkLst>
        </pc:picChg>
        <pc:picChg chg="add del mod replId">
          <ac:chgData name="Darren Saguil" userId="914786b1d2b9f7f4" providerId="LiveId" clId="{A2C4F602-7614-4B13-8D51-4D3C395A20E2}" dt="2023-12-09T16:41:29.030" v="341" actId="26606"/>
          <ac:picMkLst>
            <pc:docMk/>
            <pc:sldMk cId="1676477421" sldId="259"/>
            <ac:picMk id="43" creationId="{E8CF56CB-4880-A3FF-886A-E91E4077BC66}"/>
          </ac:picMkLst>
        </pc:picChg>
        <pc:picChg chg="add del mod replId">
          <ac:chgData name="Darren Saguil" userId="914786b1d2b9f7f4" providerId="LiveId" clId="{A2C4F602-7614-4B13-8D51-4D3C395A20E2}" dt="2023-12-09T16:41:29.030" v="341" actId="26606"/>
          <ac:picMkLst>
            <pc:docMk/>
            <pc:sldMk cId="1676477421" sldId="259"/>
            <ac:picMk id="44" creationId="{B8B47F63-DB08-B0BF-D508-F25BAD3BD75F}"/>
          </ac:picMkLst>
        </pc:picChg>
        <pc:picChg chg="add del mod replId">
          <ac:chgData name="Darren Saguil" userId="914786b1d2b9f7f4" providerId="LiveId" clId="{A2C4F602-7614-4B13-8D51-4D3C395A20E2}" dt="2023-12-09T16:43:30.955" v="411" actId="26606"/>
          <ac:picMkLst>
            <pc:docMk/>
            <pc:sldMk cId="1676477421" sldId="259"/>
            <ac:picMk id="44" creationId="{D5B879EE-DABA-9EF8-1DCB-C859EC90B59F}"/>
          </ac:picMkLst>
        </pc:picChg>
        <pc:picChg chg="add del mod replId">
          <ac:chgData name="Darren Saguil" userId="914786b1d2b9f7f4" providerId="LiveId" clId="{A2C4F602-7614-4B13-8D51-4D3C395A20E2}" dt="2023-12-09T16:43:30.955" v="411" actId="26606"/>
          <ac:picMkLst>
            <pc:docMk/>
            <pc:sldMk cId="1676477421" sldId="259"/>
            <ac:picMk id="46" creationId="{B878B3AB-773E-3B76-9ECE-A559A5F1D613}"/>
          </ac:picMkLst>
        </pc:picChg>
        <pc:cxnChg chg="add del">
          <ac:chgData name="Darren Saguil" userId="914786b1d2b9f7f4" providerId="LiveId" clId="{A2C4F602-7614-4B13-8D51-4D3C395A20E2}" dt="2023-12-09T16:41:29.030" v="341" actId="26606"/>
          <ac:cxnSpMkLst>
            <pc:docMk/>
            <pc:sldMk cId="1676477421" sldId="259"/>
            <ac:cxnSpMk id="25" creationId="{C49DA8F6-BCC1-4447-B54C-57856834B94B}"/>
          </ac:cxnSpMkLst>
        </pc:cxnChg>
        <pc:cxnChg chg="add del">
          <ac:chgData name="Darren Saguil" userId="914786b1d2b9f7f4" providerId="LiveId" clId="{A2C4F602-7614-4B13-8D51-4D3C395A20E2}" dt="2023-12-09T16:41:29.020" v="339" actId="26606"/>
          <ac:cxnSpMkLst>
            <pc:docMk/>
            <pc:sldMk cId="1676477421" sldId="259"/>
            <ac:cxnSpMk id="37" creationId="{C49DA8F6-BCC1-4447-B54C-57856834B94B}"/>
          </ac:cxnSpMkLst>
        </pc:cxnChg>
      </pc:sldChg>
      <pc:sldChg chg="addSp delSp modSp mod setBg">
        <pc:chgData name="Darren Saguil" userId="914786b1d2b9f7f4" providerId="LiveId" clId="{A2C4F602-7614-4B13-8D51-4D3C395A20E2}" dt="2023-12-09T16:49:43.613" v="530" actId="20577"/>
        <pc:sldMkLst>
          <pc:docMk/>
          <pc:sldMk cId="560147902" sldId="260"/>
        </pc:sldMkLst>
        <pc:spChg chg="add del">
          <ac:chgData name="Darren Saguil" userId="914786b1d2b9f7f4" providerId="LiveId" clId="{A2C4F602-7614-4B13-8D51-4D3C395A20E2}" dt="2023-12-09T16:42:01.241" v="360" actId="26606"/>
          <ac:spMkLst>
            <pc:docMk/>
            <pc:sldMk cId="560147902" sldId="260"/>
            <ac:spMk id="2" creationId="{05B6CC4B-CF2E-A56D-3FF0-92E635FD5147}"/>
          </ac:spMkLst>
        </pc:spChg>
        <pc:spChg chg="add del">
          <ac:chgData name="Darren Saguil" userId="914786b1d2b9f7f4" providerId="LiveId" clId="{A2C4F602-7614-4B13-8D51-4D3C395A20E2}" dt="2023-12-09T16:41:55.173" v="357" actId="26606"/>
          <ac:spMkLst>
            <pc:docMk/>
            <pc:sldMk cId="560147902" sldId="260"/>
            <ac:spMk id="2" creationId="{0B11B3D3-55FF-2403-8CCD-CB0393136F42}"/>
          </ac:spMkLst>
        </pc:spChg>
        <pc:spChg chg="add del mod replId">
          <ac:chgData name="Darren Saguil" userId="914786b1d2b9f7f4" providerId="LiveId" clId="{A2C4F602-7614-4B13-8D51-4D3C395A20E2}" dt="2023-12-09T16:43:23.042" v="409" actId="26606"/>
          <ac:spMkLst>
            <pc:docMk/>
            <pc:sldMk cId="560147902" sldId="260"/>
            <ac:spMk id="2" creationId="{300F4AB9-E2D4-0E38-98CA-7679EEBF79CF}"/>
          </ac:spMkLst>
        </pc:spChg>
        <pc:spChg chg="add del">
          <ac:chgData name="Darren Saguil" userId="914786b1d2b9f7f4" providerId="LiveId" clId="{A2C4F602-7614-4B13-8D51-4D3C395A20E2}" dt="2023-12-09T16:42:45.840" v="397" actId="26606"/>
          <ac:spMkLst>
            <pc:docMk/>
            <pc:sldMk cId="560147902" sldId="260"/>
            <ac:spMk id="2" creationId="{44BDF0B8-781E-2356-96F1-C735DC5F04F1}"/>
          </ac:spMkLst>
        </pc:spChg>
        <pc:spChg chg="add del">
          <ac:chgData name="Darren Saguil" userId="914786b1d2b9f7f4" providerId="LiveId" clId="{A2C4F602-7614-4B13-8D51-4D3C395A20E2}" dt="2023-12-09T16:42:09.491" v="366" actId="26606"/>
          <ac:spMkLst>
            <pc:docMk/>
            <pc:sldMk cId="560147902" sldId="260"/>
            <ac:spMk id="2" creationId="{48B293F7-2291-A645-E7D9-76AD7D2F8DD8}"/>
          </ac:spMkLst>
        </pc:spChg>
        <pc:spChg chg="add del">
          <ac:chgData name="Darren Saguil" userId="914786b1d2b9f7f4" providerId="LiveId" clId="{A2C4F602-7614-4B13-8D51-4D3C395A20E2}" dt="2023-12-09T16:42:14.085" v="372" actId="26606"/>
          <ac:spMkLst>
            <pc:docMk/>
            <pc:sldMk cId="560147902" sldId="260"/>
            <ac:spMk id="2" creationId="{64BC4667-33DE-DADD-DDE0-B0E7AC121A64}"/>
          </ac:spMkLst>
        </pc:spChg>
        <pc:spChg chg="add del">
          <ac:chgData name="Darren Saguil" userId="914786b1d2b9f7f4" providerId="LiveId" clId="{A2C4F602-7614-4B13-8D51-4D3C395A20E2}" dt="2023-12-09T16:42:07.904" v="363" actId="26606"/>
          <ac:spMkLst>
            <pc:docMk/>
            <pc:sldMk cId="560147902" sldId="260"/>
            <ac:spMk id="2" creationId="{75D2EF02-20B4-A17C-2B81-887C838B3F06}"/>
          </ac:spMkLst>
        </pc:spChg>
        <pc:spChg chg="add del">
          <ac:chgData name="Darren Saguil" userId="914786b1d2b9f7f4" providerId="LiveId" clId="{A2C4F602-7614-4B13-8D51-4D3C395A20E2}" dt="2023-12-09T16:42:38.977" v="385" actId="26606"/>
          <ac:spMkLst>
            <pc:docMk/>
            <pc:sldMk cId="560147902" sldId="260"/>
            <ac:spMk id="2" creationId="{8FC9E4E9-BDCC-6C90-C7EE-3A8183F6747B}"/>
          </ac:spMkLst>
        </pc:spChg>
        <pc:spChg chg="add del mod replId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2" creationId="{9CAA7E21-8917-0FF7-E0C5-0A484608D170}"/>
          </ac:spMkLst>
        </pc:spChg>
        <pc:spChg chg="add del">
          <ac:chgData name="Darren Saguil" userId="914786b1d2b9f7f4" providerId="LiveId" clId="{A2C4F602-7614-4B13-8D51-4D3C395A20E2}" dt="2023-12-09T16:43:23.042" v="409" actId="26606"/>
          <ac:spMkLst>
            <pc:docMk/>
            <pc:sldMk cId="560147902" sldId="260"/>
            <ac:spMk id="2" creationId="{C2356AB3-ACB3-6D98-00F9-7BA7F7549271}"/>
          </ac:spMkLst>
        </pc:spChg>
        <pc:spChg chg="add del">
          <ac:chgData name="Darren Saguil" userId="914786b1d2b9f7f4" providerId="LiveId" clId="{A2C4F602-7614-4B13-8D51-4D3C395A20E2}" dt="2023-12-09T16:42:28.152" v="382" actId="26606"/>
          <ac:spMkLst>
            <pc:docMk/>
            <pc:sldMk cId="560147902" sldId="260"/>
            <ac:spMk id="2" creationId="{DC87C9B2-67A6-ABD8-0168-AD89CA1A4759}"/>
          </ac:spMkLst>
        </pc:spChg>
        <pc:spChg chg="add del">
          <ac:chgData name="Darren Saguil" userId="914786b1d2b9f7f4" providerId="LiveId" clId="{A2C4F602-7614-4B13-8D51-4D3C395A20E2}" dt="2023-12-09T16:42:42.762" v="391" actId="26606"/>
          <ac:spMkLst>
            <pc:docMk/>
            <pc:sldMk cId="560147902" sldId="260"/>
            <ac:spMk id="2" creationId="{EFB4127D-5EEC-2616-8141-7D917D4F466F}"/>
          </ac:spMkLst>
        </pc:spChg>
        <pc:spChg chg="add del">
          <ac:chgData name="Darren Saguil" userId="914786b1d2b9f7f4" providerId="LiveId" clId="{A2C4F602-7614-4B13-8D51-4D3C395A20E2}" dt="2023-12-09T16:42:11.344" v="369" actId="26606"/>
          <ac:spMkLst>
            <pc:docMk/>
            <pc:sldMk cId="560147902" sldId="260"/>
            <ac:spMk id="2" creationId="{EFC8E856-BCC3-4B20-1B90-81BA9B11C44B}"/>
          </ac:spMkLst>
        </pc:spChg>
        <pc:spChg chg="add del">
          <ac:chgData name="Darren Saguil" userId="914786b1d2b9f7f4" providerId="LiveId" clId="{A2C4F602-7614-4B13-8D51-4D3C395A20E2}" dt="2023-12-09T16:42:45.338" v="394" actId="26606"/>
          <ac:spMkLst>
            <pc:docMk/>
            <pc:sldMk cId="560147902" sldId="260"/>
            <ac:spMk id="2" creationId="{FF5406BB-8567-1997-8B4D-780623E877B8}"/>
          </ac:spMkLst>
        </pc:spChg>
        <pc:spChg chg="add del">
          <ac:chgData name="Darren Saguil" userId="914786b1d2b9f7f4" providerId="LiveId" clId="{A2C4F602-7614-4B13-8D51-4D3C395A20E2}" dt="2023-12-09T16:42:14.085" v="372" actId="26606"/>
          <ac:spMkLst>
            <pc:docMk/>
            <pc:sldMk cId="560147902" sldId="260"/>
            <ac:spMk id="3" creationId="{02B73415-549D-4FC2-CF83-A158081E7771}"/>
          </ac:spMkLst>
        </pc:spChg>
        <pc:spChg chg="add del">
          <ac:chgData name="Darren Saguil" userId="914786b1d2b9f7f4" providerId="LiveId" clId="{A2C4F602-7614-4B13-8D51-4D3C395A20E2}" dt="2023-12-09T16:41:55.173" v="357" actId="26606"/>
          <ac:spMkLst>
            <pc:docMk/>
            <pc:sldMk cId="560147902" sldId="260"/>
            <ac:spMk id="3" creationId="{1638FFF5-AE66-0DAB-34E2-974DAEAE3281}"/>
          </ac:spMkLst>
        </pc:spChg>
        <pc:spChg chg="add del">
          <ac:chgData name="Darren Saguil" userId="914786b1d2b9f7f4" providerId="LiveId" clId="{A2C4F602-7614-4B13-8D51-4D3C395A20E2}" dt="2023-12-09T16:42:07.904" v="363" actId="26606"/>
          <ac:spMkLst>
            <pc:docMk/>
            <pc:sldMk cId="560147902" sldId="260"/>
            <ac:spMk id="3" creationId="{287A5384-67C4-C0AC-C8C8-324CAABD1940}"/>
          </ac:spMkLst>
        </pc:spChg>
        <pc:spChg chg="add mod replId">
          <ac:chgData name="Darren Saguil" userId="914786b1d2b9f7f4" providerId="LiveId" clId="{A2C4F602-7614-4B13-8D51-4D3C395A20E2}" dt="2023-12-09T16:49:43.613" v="530" actId="20577"/>
          <ac:spMkLst>
            <pc:docMk/>
            <pc:sldMk cId="560147902" sldId="260"/>
            <ac:spMk id="3" creationId="{30C63BAC-8E6A-6B3C-0783-91FB71FA9763}"/>
          </ac:spMkLst>
        </pc:spChg>
        <pc:spChg chg="add del">
          <ac:chgData name="Darren Saguil" userId="914786b1d2b9f7f4" providerId="LiveId" clId="{A2C4F602-7614-4B13-8D51-4D3C395A20E2}" dt="2023-12-09T16:42:01.241" v="360" actId="26606"/>
          <ac:spMkLst>
            <pc:docMk/>
            <pc:sldMk cId="560147902" sldId="260"/>
            <ac:spMk id="3" creationId="{321FBA73-C587-42AB-CF76-20FD8CE5E847}"/>
          </ac:spMkLst>
        </pc:spChg>
        <pc:spChg chg="add del">
          <ac:chgData name="Darren Saguil" userId="914786b1d2b9f7f4" providerId="LiveId" clId="{A2C4F602-7614-4B13-8D51-4D3C395A20E2}" dt="2023-12-09T16:42:38.977" v="385" actId="26606"/>
          <ac:spMkLst>
            <pc:docMk/>
            <pc:sldMk cId="560147902" sldId="260"/>
            <ac:spMk id="3" creationId="{49724C4A-CCB0-C1BD-1AA8-002620E1B1A0}"/>
          </ac:spMkLst>
        </pc:spChg>
        <pc:spChg chg="add del">
          <ac:chgData name="Darren Saguil" userId="914786b1d2b9f7f4" providerId="LiveId" clId="{A2C4F602-7614-4B13-8D51-4D3C395A20E2}" dt="2023-12-09T16:42:42.762" v="391" actId="26606"/>
          <ac:spMkLst>
            <pc:docMk/>
            <pc:sldMk cId="560147902" sldId="260"/>
            <ac:spMk id="3" creationId="{52F6CD7E-30B6-177F-1626-FD1B63393B35}"/>
          </ac:spMkLst>
        </pc:spChg>
        <pc:spChg chg="add del mod replId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3" creationId="{76502CF3-6CB2-D0DB-4B21-B872B8335B24}"/>
          </ac:spMkLst>
        </pc:spChg>
        <pc:spChg chg="add del">
          <ac:chgData name="Darren Saguil" userId="914786b1d2b9f7f4" providerId="LiveId" clId="{A2C4F602-7614-4B13-8D51-4D3C395A20E2}" dt="2023-12-09T16:43:23.042" v="409" actId="26606"/>
          <ac:spMkLst>
            <pc:docMk/>
            <pc:sldMk cId="560147902" sldId="260"/>
            <ac:spMk id="3" creationId="{A99D4892-6597-B0EB-6A80-89A7F6A39488}"/>
          </ac:spMkLst>
        </pc:spChg>
        <pc:spChg chg="add del">
          <ac:chgData name="Darren Saguil" userId="914786b1d2b9f7f4" providerId="LiveId" clId="{A2C4F602-7614-4B13-8D51-4D3C395A20E2}" dt="2023-12-09T16:42:28.152" v="382" actId="26606"/>
          <ac:spMkLst>
            <pc:docMk/>
            <pc:sldMk cId="560147902" sldId="260"/>
            <ac:spMk id="3" creationId="{CAD3D581-67AA-7E1A-CF0D-8062CE3627CE}"/>
          </ac:spMkLst>
        </pc:spChg>
        <pc:spChg chg="add del">
          <ac:chgData name="Darren Saguil" userId="914786b1d2b9f7f4" providerId="LiveId" clId="{A2C4F602-7614-4B13-8D51-4D3C395A20E2}" dt="2023-12-09T16:42:45.338" v="394" actId="26606"/>
          <ac:spMkLst>
            <pc:docMk/>
            <pc:sldMk cId="560147902" sldId="260"/>
            <ac:spMk id="3" creationId="{DE55A618-5EC3-194E-411B-A2D8CE463C9D}"/>
          </ac:spMkLst>
        </pc:spChg>
        <pc:spChg chg="add del">
          <ac:chgData name="Darren Saguil" userId="914786b1d2b9f7f4" providerId="LiveId" clId="{A2C4F602-7614-4B13-8D51-4D3C395A20E2}" dt="2023-12-09T16:42:09.491" v="366" actId="26606"/>
          <ac:spMkLst>
            <pc:docMk/>
            <pc:sldMk cId="560147902" sldId="260"/>
            <ac:spMk id="3" creationId="{E9061ADE-DD90-A370-C5F7-BAC6ACF44780}"/>
          </ac:spMkLst>
        </pc:spChg>
        <pc:spChg chg="add del">
          <ac:chgData name="Darren Saguil" userId="914786b1d2b9f7f4" providerId="LiveId" clId="{A2C4F602-7614-4B13-8D51-4D3C395A20E2}" dt="2023-12-09T16:42:11.344" v="369" actId="26606"/>
          <ac:spMkLst>
            <pc:docMk/>
            <pc:sldMk cId="560147902" sldId="260"/>
            <ac:spMk id="3" creationId="{FB064554-89A7-B99C-8A01-546481EAD949}"/>
          </ac:spMkLst>
        </pc:spChg>
        <pc:spChg chg="add del">
          <ac:chgData name="Darren Saguil" userId="914786b1d2b9f7f4" providerId="LiveId" clId="{A2C4F602-7614-4B13-8D51-4D3C395A20E2}" dt="2023-12-09T16:42:45.840" v="397" actId="26606"/>
          <ac:spMkLst>
            <pc:docMk/>
            <pc:sldMk cId="560147902" sldId="260"/>
            <ac:spMk id="3" creationId="{FEF79070-6AE6-5CB7-7A76-86640E987354}"/>
          </ac:spMkLst>
        </pc:spChg>
        <pc:spChg chg="del mod replId">
          <ac:chgData name="Darren Saguil" userId="914786b1d2b9f7f4" providerId="LiveId" clId="{A2C4F602-7614-4B13-8D51-4D3C395A20E2}" dt="2023-12-09T16:24:36.419" v="3" actId="26606"/>
          <ac:spMkLst>
            <pc:docMk/>
            <pc:sldMk cId="560147902" sldId="260"/>
            <ac:spMk id="6" creationId="{6FC3344E-6D3C-F528-528A-1FCBB1BA211D}"/>
          </ac:spMkLst>
        </pc:spChg>
        <pc:spChg chg="del mod replId">
          <ac:chgData name="Darren Saguil" userId="914786b1d2b9f7f4" providerId="LiveId" clId="{A2C4F602-7614-4B13-8D51-4D3C395A20E2}" dt="2023-12-09T16:24:36.419" v="3" actId="26606"/>
          <ac:spMkLst>
            <pc:docMk/>
            <pc:sldMk cId="560147902" sldId="260"/>
            <ac:spMk id="7" creationId="{23F03F26-4910-DDB8-0BAC-422A7FF61F7A}"/>
          </ac:spMkLst>
        </pc:spChg>
        <pc:spChg chg="add del">
          <ac:chgData name="Darren Saguil" userId="914786b1d2b9f7f4" providerId="LiveId" clId="{A2C4F602-7614-4B13-8D51-4D3C395A20E2}" dt="2023-12-09T16:42:57.873" v="402" actId="26606"/>
          <ac:spMkLst>
            <pc:docMk/>
            <pc:sldMk cId="560147902" sldId="260"/>
            <ac:spMk id="9" creationId="{2C61293E-6EBE-43EF-A52C-9BEBFD7679D4}"/>
          </ac:spMkLst>
        </pc:spChg>
        <pc:spChg chg="add del">
          <ac:chgData name="Darren Saguil" userId="914786b1d2b9f7f4" providerId="LiveId" clId="{A2C4F602-7614-4B13-8D51-4D3C395A20E2}" dt="2023-12-09T16:42:57.873" v="402" actId="26606"/>
          <ac:spMkLst>
            <pc:docMk/>
            <pc:sldMk cId="560147902" sldId="260"/>
            <ac:spMk id="11" creationId="{21540236-BFD5-4A9D-8840-4703E7F76825}"/>
          </ac:spMkLst>
        </pc:spChg>
        <pc:spChg chg="add del">
          <ac:chgData name="Darren Saguil" userId="914786b1d2b9f7f4" providerId="LiveId" clId="{A2C4F602-7614-4B13-8D51-4D3C395A20E2}" dt="2023-12-09T16:43:23.042" v="409" actId="26606"/>
          <ac:spMkLst>
            <pc:docMk/>
            <pc:sldMk cId="560147902" sldId="260"/>
            <ac:spMk id="14" creationId="{CEF6118E-44FB-4509-B4D9-129052E4C6EE}"/>
          </ac:spMkLst>
        </pc:spChg>
        <pc:spChg chg="add del mod replId">
          <ac:chgData name="Darren Saguil" userId="914786b1d2b9f7f4" providerId="LiveId" clId="{A2C4F602-7614-4B13-8D51-4D3C395A20E2}" dt="2023-12-09T16:42:57.873" v="402" actId="26606"/>
          <ac:spMkLst>
            <pc:docMk/>
            <pc:sldMk cId="560147902" sldId="260"/>
            <ac:spMk id="15" creationId="{814FED0F-A987-50AA-B83E-7272A47B2924}"/>
          </ac:spMkLst>
        </pc:spChg>
        <pc:spChg chg="add del mod replId">
          <ac:chgData name="Darren Saguil" userId="914786b1d2b9f7f4" providerId="LiveId" clId="{A2C4F602-7614-4B13-8D51-4D3C395A20E2}" dt="2023-12-09T16:42:57.873" v="402" actId="26606"/>
          <ac:spMkLst>
            <pc:docMk/>
            <pc:sldMk cId="560147902" sldId="260"/>
            <ac:spMk id="16" creationId="{72938D4F-3F23-C615-9F51-E2334F2D45D3}"/>
          </ac:spMkLst>
        </pc:spChg>
        <pc:spChg chg="add del">
          <ac:chgData name="Darren Saguil" userId="914786b1d2b9f7f4" providerId="LiveId" clId="{A2C4F602-7614-4B13-8D51-4D3C395A20E2}" dt="2023-12-09T16:41:50.607" v="351" actId="26606"/>
          <ac:spMkLst>
            <pc:docMk/>
            <pc:sldMk cId="560147902" sldId="260"/>
            <ac:spMk id="17" creationId="{352BEC0E-22F8-46D0-9632-375DB541B06C}"/>
          </ac:spMkLst>
        </pc:spChg>
        <pc:spChg chg="add del">
          <ac:chgData name="Darren Saguil" userId="914786b1d2b9f7f4" providerId="LiveId" clId="{A2C4F602-7614-4B13-8D51-4D3C395A20E2}" dt="2023-12-09T16:41:50.607" v="351" actId="26606"/>
          <ac:spMkLst>
            <pc:docMk/>
            <pc:sldMk cId="560147902" sldId="260"/>
            <ac:spMk id="19" creationId="{3FCFB1DE-0B7E-48CC-BA90-B2AB0889F9D6}"/>
          </ac:spMkLst>
        </pc:spChg>
        <pc:spChg chg="add del">
          <ac:chgData name="Darren Saguil" userId="914786b1d2b9f7f4" providerId="LiveId" clId="{A2C4F602-7614-4B13-8D51-4D3C395A20E2}" dt="2023-12-09T16:43:23.042" v="409" actId="26606"/>
          <ac:spMkLst>
            <pc:docMk/>
            <pc:sldMk cId="560147902" sldId="260"/>
            <ac:spMk id="20" creationId="{F83B1BEA-1159-4AE5-AD9B-9440E5189009}"/>
          </ac:spMkLst>
        </pc:spChg>
        <pc:spChg chg="add del">
          <ac:chgData name="Darren Saguil" userId="914786b1d2b9f7f4" providerId="LiveId" clId="{A2C4F602-7614-4B13-8D51-4D3C395A20E2}" dt="2023-12-09T16:41:52.533" v="354" actId="26606"/>
          <ac:spMkLst>
            <pc:docMk/>
            <pc:sldMk cId="560147902" sldId="260"/>
            <ac:spMk id="21" creationId="{F6CA58B3-AFCC-4A40-9882-50D5080879B0}"/>
          </ac:spMkLst>
        </pc:spChg>
        <pc:spChg chg="add del">
          <ac:chgData name="Darren Saguil" userId="914786b1d2b9f7f4" providerId="LiveId" clId="{A2C4F602-7614-4B13-8D51-4D3C395A20E2}" dt="2023-12-09T16:41:52.533" v="354" actId="26606"/>
          <ac:spMkLst>
            <pc:docMk/>
            <pc:sldMk cId="560147902" sldId="260"/>
            <ac:spMk id="22" creationId="{231BF440-39FA-4087-84CC-2EEC0BBDAF29}"/>
          </ac:spMkLst>
        </pc:spChg>
        <pc:spChg chg="add del">
          <ac:chgData name="Darren Saguil" userId="914786b1d2b9f7f4" providerId="LiveId" clId="{A2C4F602-7614-4B13-8D51-4D3C395A20E2}" dt="2023-12-09T16:41:52.533" v="354" actId="26606"/>
          <ac:spMkLst>
            <pc:docMk/>
            <pc:sldMk cId="560147902" sldId="260"/>
            <ac:spMk id="23" creationId="{75C56826-D4E5-42ED-8529-079651CB3005}"/>
          </ac:spMkLst>
        </pc:spChg>
        <pc:spChg chg="add del">
          <ac:chgData name="Darren Saguil" userId="914786b1d2b9f7f4" providerId="LiveId" clId="{A2C4F602-7614-4B13-8D51-4D3C395A20E2}" dt="2023-12-09T16:41:52.533" v="354" actId="26606"/>
          <ac:spMkLst>
            <pc:docMk/>
            <pc:sldMk cId="560147902" sldId="260"/>
            <ac:spMk id="24" creationId="{F04E4CBA-303B-48BD-8451-C2701CB0EEBF}"/>
          </ac:spMkLst>
        </pc:spChg>
        <pc:spChg chg="add del">
          <ac:chgData name="Darren Saguil" userId="914786b1d2b9f7f4" providerId="LiveId" clId="{A2C4F602-7614-4B13-8D51-4D3C395A20E2}" dt="2023-12-09T16:41:52.533" v="354" actId="26606"/>
          <ac:spMkLst>
            <pc:docMk/>
            <pc:sldMk cId="560147902" sldId="260"/>
            <ac:spMk id="25" creationId="{82095FCE-EF05-4443-B97A-85DEE3A5CA17}"/>
          </ac:spMkLst>
        </pc:spChg>
        <pc:spChg chg="add del">
          <ac:chgData name="Darren Saguil" userId="914786b1d2b9f7f4" providerId="LiveId" clId="{A2C4F602-7614-4B13-8D51-4D3C395A20E2}" dt="2023-12-09T16:43:23.042" v="409" actId="26606"/>
          <ac:spMkLst>
            <pc:docMk/>
            <pc:sldMk cId="560147902" sldId="260"/>
            <ac:spMk id="26" creationId="{5D50C310-510F-45B8-81D2-BE905D5C6D58}"/>
          </ac:spMkLst>
        </pc:spChg>
        <pc:spChg chg="add del">
          <ac:chgData name="Darren Saguil" userId="914786b1d2b9f7f4" providerId="LiveId" clId="{A2C4F602-7614-4B13-8D51-4D3C395A20E2}" dt="2023-12-09T16:41:52.533" v="354" actId="26606"/>
          <ac:spMkLst>
            <pc:docMk/>
            <pc:sldMk cId="560147902" sldId="260"/>
            <ac:spMk id="27" creationId="{CA00AE6B-AA30-4CF8-BA6F-339B780AD76C}"/>
          </ac:spMkLst>
        </pc:spChg>
        <pc:spChg chg="add del">
          <ac:chgData name="Darren Saguil" userId="914786b1d2b9f7f4" providerId="LiveId" clId="{A2C4F602-7614-4B13-8D51-4D3C395A20E2}" dt="2023-12-09T16:41:55.173" v="357" actId="26606"/>
          <ac:spMkLst>
            <pc:docMk/>
            <pc:sldMk cId="560147902" sldId="260"/>
            <ac:spMk id="31" creationId="{49B9E8A9-352D-4DCB-9485-C777000D4979}"/>
          </ac:spMkLst>
        </pc:spChg>
        <pc:spChg chg="add del">
          <ac:chgData name="Darren Saguil" userId="914786b1d2b9f7f4" providerId="LiveId" clId="{A2C4F602-7614-4B13-8D51-4D3C395A20E2}" dt="2023-12-09T16:41:55.173" v="357" actId="26606"/>
          <ac:spMkLst>
            <pc:docMk/>
            <pc:sldMk cId="560147902" sldId="260"/>
            <ac:spMk id="32" creationId="{C2A9B0E5-C2C1-4B85-99A9-117A659D5FE0}"/>
          </ac:spMkLst>
        </pc:spChg>
        <pc:spChg chg="add del">
          <ac:chgData name="Darren Saguil" userId="914786b1d2b9f7f4" providerId="LiveId" clId="{A2C4F602-7614-4B13-8D51-4D3C395A20E2}" dt="2023-12-09T16:41:55.173" v="357" actId="26606"/>
          <ac:spMkLst>
            <pc:docMk/>
            <pc:sldMk cId="560147902" sldId="260"/>
            <ac:spMk id="33" creationId="{3A8AEACA-9535-4BE8-A91B-8BE82BA54751}"/>
          </ac:spMkLst>
        </pc:spChg>
        <pc:spChg chg="add del">
          <ac:chgData name="Darren Saguil" userId="914786b1d2b9f7f4" providerId="LiveId" clId="{A2C4F602-7614-4B13-8D51-4D3C395A20E2}" dt="2023-12-09T16:42:01.241" v="360" actId="26606"/>
          <ac:spMkLst>
            <pc:docMk/>
            <pc:sldMk cId="560147902" sldId="260"/>
            <ac:spMk id="38" creationId="{99F1FFA9-D672-408C-9220-ADEEC6ABDD09}"/>
          </ac:spMkLst>
        </pc:spChg>
        <pc:spChg chg="add del">
          <ac:chgData name="Darren Saguil" userId="914786b1d2b9f7f4" providerId="LiveId" clId="{A2C4F602-7614-4B13-8D51-4D3C395A20E2}" dt="2023-12-09T16:42:07.904" v="363" actId="26606"/>
          <ac:spMkLst>
            <pc:docMk/>
            <pc:sldMk cId="560147902" sldId="260"/>
            <ac:spMk id="43" creationId="{352BEC0E-22F8-46D0-9632-375DB541B06C}"/>
          </ac:spMkLst>
        </pc:spChg>
        <pc:spChg chg="add del">
          <ac:chgData name="Darren Saguil" userId="914786b1d2b9f7f4" providerId="LiveId" clId="{A2C4F602-7614-4B13-8D51-4D3C395A20E2}" dt="2023-12-09T16:42:07.904" v="363" actId="26606"/>
          <ac:spMkLst>
            <pc:docMk/>
            <pc:sldMk cId="560147902" sldId="260"/>
            <ac:spMk id="44" creationId="{3FCFB1DE-0B7E-48CC-BA90-B2AB0889F9D6}"/>
          </ac:spMkLst>
        </pc:spChg>
        <pc:spChg chg="add del">
          <ac:chgData name="Darren Saguil" userId="914786b1d2b9f7f4" providerId="LiveId" clId="{A2C4F602-7614-4B13-8D51-4D3C395A20E2}" dt="2023-12-09T16:42:09.491" v="366" actId="26606"/>
          <ac:spMkLst>
            <pc:docMk/>
            <pc:sldMk cId="560147902" sldId="260"/>
            <ac:spMk id="49" creationId="{EAE48C4B-3A90-42C3-BA00-6092B477179E}"/>
          </ac:spMkLst>
        </pc:spChg>
        <pc:spChg chg="add del">
          <ac:chgData name="Darren Saguil" userId="914786b1d2b9f7f4" providerId="LiveId" clId="{A2C4F602-7614-4B13-8D51-4D3C395A20E2}" dt="2023-12-09T16:42:09.491" v="366" actId="26606"/>
          <ac:spMkLst>
            <pc:docMk/>
            <pc:sldMk cId="560147902" sldId="260"/>
            <ac:spMk id="50" creationId="{F919E280-CA27-4214-97E6-294E0C3BC4B3}"/>
          </ac:spMkLst>
        </pc:spChg>
        <pc:spChg chg="add del">
          <ac:chgData name="Darren Saguil" userId="914786b1d2b9f7f4" providerId="LiveId" clId="{A2C4F602-7614-4B13-8D51-4D3C395A20E2}" dt="2023-12-09T16:42:11.344" v="369" actId="26606"/>
          <ac:spMkLst>
            <pc:docMk/>
            <pc:sldMk cId="560147902" sldId="260"/>
            <ac:spMk id="55" creationId="{B23FE733-F95B-4DF6-AFC5-BEEB3577C494}"/>
          </ac:spMkLst>
        </pc:spChg>
        <pc:spChg chg="add del">
          <ac:chgData name="Darren Saguil" userId="914786b1d2b9f7f4" providerId="LiveId" clId="{A2C4F602-7614-4B13-8D51-4D3C395A20E2}" dt="2023-12-09T16:42:11.344" v="369" actId="26606"/>
          <ac:spMkLst>
            <pc:docMk/>
            <pc:sldMk cId="560147902" sldId="260"/>
            <ac:spMk id="56" creationId="{9080D120-BD54-46E1-BA37-82F5E8089E90}"/>
          </ac:spMkLst>
        </pc:spChg>
        <pc:spChg chg="add del">
          <ac:chgData name="Darren Saguil" userId="914786b1d2b9f7f4" providerId="LiveId" clId="{A2C4F602-7614-4B13-8D51-4D3C395A20E2}" dt="2023-12-09T16:42:11.344" v="369" actId="26606"/>
          <ac:spMkLst>
            <pc:docMk/>
            <pc:sldMk cId="560147902" sldId="260"/>
            <ac:spMk id="57" creationId="{81D83946-74FA-498A-AC80-9926F041B5C5}"/>
          </ac:spMkLst>
        </pc:spChg>
        <pc:spChg chg="add del">
          <ac:chgData name="Darren Saguil" userId="914786b1d2b9f7f4" providerId="LiveId" clId="{A2C4F602-7614-4B13-8D51-4D3C395A20E2}" dt="2023-12-09T16:42:11.344" v="369" actId="26606"/>
          <ac:spMkLst>
            <pc:docMk/>
            <pc:sldMk cId="560147902" sldId="260"/>
            <ac:spMk id="58" creationId="{5060D983-8B52-443A-8183-2A1DE05618B5}"/>
          </ac:spMkLst>
        </pc:spChg>
        <pc:spChg chg="add del">
          <ac:chgData name="Darren Saguil" userId="914786b1d2b9f7f4" providerId="LiveId" clId="{A2C4F602-7614-4B13-8D51-4D3C395A20E2}" dt="2023-12-09T16:42:14.085" v="372" actId="26606"/>
          <ac:spMkLst>
            <pc:docMk/>
            <pc:sldMk cId="560147902" sldId="260"/>
            <ac:spMk id="63" creationId="{330C0765-5A38-4A34-880C-9CC4C2E14FBA}"/>
          </ac:spMkLst>
        </pc:spChg>
        <pc:spChg chg="add del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72" creationId="{231BF440-39FA-4087-84CC-2EEC0BBDAF29}"/>
          </ac:spMkLst>
        </pc:spChg>
        <pc:spChg chg="add del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73" creationId="{F04E4CBA-303B-48BD-8451-C2701CB0EEBF}"/>
          </ac:spMkLst>
        </pc:spChg>
        <pc:spChg chg="add del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74" creationId="{F6CA58B3-AFCC-4A40-9882-50D5080879B0}"/>
          </ac:spMkLst>
        </pc:spChg>
        <pc:spChg chg="add del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75" creationId="{75C56826-D4E5-42ED-8529-079651CB3005}"/>
          </ac:spMkLst>
        </pc:spChg>
        <pc:spChg chg="add del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76" creationId="{82095FCE-EF05-4443-B97A-85DEE3A5CA17}"/>
          </ac:spMkLst>
        </pc:spChg>
        <pc:spChg chg="add del">
          <ac:chgData name="Darren Saguil" userId="914786b1d2b9f7f4" providerId="LiveId" clId="{A2C4F602-7614-4B13-8D51-4D3C395A20E2}" dt="2023-12-09T16:42:46.153" v="398" actId="26606"/>
          <ac:spMkLst>
            <pc:docMk/>
            <pc:sldMk cId="560147902" sldId="260"/>
            <ac:spMk id="77" creationId="{CA00AE6B-AA30-4CF8-BA6F-339B780AD76C}"/>
          </ac:spMkLst>
        </pc:spChg>
        <pc:spChg chg="add del">
          <ac:chgData name="Darren Saguil" userId="914786b1d2b9f7f4" providerId="LiveId" clId="{A2C4F602-7614-4B13-8D51-4D3C395A20E2}" dt="2023-12-09T16:42:26.309" v="379" actId="26606"/>
          <ac:spMkLst>
            <pc:docMk/>
            <pc:sldMk cId="560147902" sldId="260"/>
            <ac:spMk id="82" creationId="{99F1FFA9-D672-408C-9220-ADEEC6ABDD09}"/>
          </ac:spMkLst>
        </pc:spChg>
        <pc:spChg chg="add del">
          <ac:chgData name="Darren Saguil" userId="914786b1d2b9f7f4" providerId="LiveId" clId="{A2C4F602-7614-4B13-8D51-4D3C395A20E2}" dt="2023-12-09T16:42:28.152" v="382" actId="26606"/>
          <ac:spMkLst>
            <pc:docMk/>
            <pc:sldMk cId="560147902" sldId="260"/>
            <ac:spMk id="84" creationId="{CEF6118E-44FB-4509-B4D9-129052E4C6EE}"/>
          </ac:spMkLst>
        </pc:spChg>
        <pc:spChg chg="add del">
          <ac:chgData name="Darren Saguil" userId="914786b1d2b9f7f4" providerId="LiveId" clId="{A2C4F602-7614-4B13-8D51-4D3C395A20E2}" dt="2023-12-09T16:42:40.708" v="388" actId="26606"/>
          <ac:spMkLst>
            <pc:docMk/>
            <pc:sldMk cId="560147902" sldId="260"/>
            <ac:spMk id="86" creationId="{81D83946-74FA-498A-AC80-9926F041B5C5}"/>
          </ac:spMkLst>
        </pc:spChg>
        <pc:spChg chg="add del">
          <ac:chgData name="Darren Saguil" userId="914786b1d2b9f7f4" providerId="LiveId" clId="{A2C4F602-7614-4B13-8D51-4D3C395A20E2}" dt="2023-12-09T16:42:40.708" v="388" actId="26606"/>
          <ac:spMkLst>
            <pc:docMk/>
            <pc:sldMk cId="560147902" sldId="260"/>
            <ac:spMk id="88" creationId="{5060D983-8B52-443A-8183-2A1DE05618B5}"/>
          </ac:spMkLst>
        </pc:spChg>
        <pc:spChg chg="add del">
          <ac:chgData name="Darren Saguil" userId="914786b1d2b9f7f4" providerId="LiveId" clId="{A2C4F602-7614-4B13-8D51-4D3C395A20E2}" dt="2023-12-09T16:42:38.977" v="385" actId="26606"/>
          <ac:spMkLst>
            <pc:docMk/>
            <pc:sldMk cId="560147902" sldId="260"/>
            <ac:spMk id="89" creationId="{352BEC0E-22F8-46D0-9632-375DB541B06C}"/>
          </ac:spMkLst>
        </pc:spChg>
        <pc:spChg chg="add del">
          <ac:chgData name="Darren Saguil" userId="914786b1d2b9f7f4" providerId="LiveId" clId="{A2C4F602-7614-4B13-8D51-4D3C395A20E2}" dt="2023-12-09T16:42:38.977" v="385" actId="26606"/>
          <ac:spMkLst>
            <pc:docMk/>
            <pc:sldMk cId="560147902" sldId="260"/>
            <ac:spMk id="90" creationId="{3FCFB1DE-0B7E-48CC-BA90-B2AB0889F9D6}"/>
          </ac:spMkLst>
        </pc:spChg>
        <pc:spChg chg="add del">
          <ac:chgData name="Darren Saguil" userId="914786b1d2b9f7f4" providerId="LiveId" clId="{A2C4F602-7614-4B13-8D51-4D3C395A20E2}" dt="2023-12-09T16:42:40.708" v="388" actId="26606"/>
          <ac:spMkLst>
            <pc:docMk/>
            <pc:sldMk cId="560147902" sldId="260"/>
            <ac:spMk id="95" creationId="{632DF175-2DD8-4694-B4BB-045DCFCE730A}"/>
          </ac:spMkLst>
        </pc:spChg>
        <pc:spChg chg="add del">
          <ac:chgData name="Darren Saguil" userId="914786b1d2b9f7f4" providerId="LiveId" clId="{A2C4F602-7614-4B13-8D51-4D3C395A20E2}" dt="2023-12-09T16:42:40.708" v="388" actId="26606"/>
          <ac:spMkLst>
            <pc:docMk/>
            <pc:sldMk cId="560147902" sldId="260"/>
            <ac:spMk id="96" creationId="{9080D120-BD54-46E1-BA37-82F5E8089E90}"/>
          </ac:spMkLst>
        </pc:spChg>
        <pc:spChg chg="add del">
          <ac:chgData name="Darren Saguil" userId="914786b1d2b9f7f4" providerId="LiveId" clId="{A2C4F602-7614-4B13-8D51-4D3C395A20E2}" dt="2023-12-09T16:42:42.762" v="391" actId="26606"/>
          <ac:spMkLst>
            <pc:docMk/>
            <pc:sldMk cId="560147902" sldId="260"/>
            <ac:spMk id="101" creationId="{6D24BC9E-AC6A-42EE-AFD8-B290720B841F}"/>
          </ac:spMkLst>
        </pc:spChg>
        <pc:spChg chg="add del">
          <ac:chgData name="Darren Saguil" userId="914786b1d2b9f7f4" providerId="LiveId" clId="{A2C4F602-7614-4B13-8D51-4D3C395A20E2}" dt="2023-12-09T16:42:42.762" v="391" actId="26606"/>
          <ac:spMkLst>
            <pc:docMk/>
            <pc:sldMk cId="560147902" sldId="260"/>
            <ac:spMk id="102" creationId="{0990C621-3B8B-4820-8328-D47EF7CE823C}"/>
          </ac:spMkLst>
        </pc:spChg>
        <pc:spChg chg="add del">
          <ac:chgData name="Darren Saguil" userId="914786b1d2b9f7f4" providerId="LiveId" clId="{A2C4F602-7614-4B13-8D51-4D3C395A20E2}" dt="2023-12-09T16:42:42.762" v="391" actId="26606"/>
          <ac:spMkLst>
            <pc:docMk/>
            <pc:sldMk cId="560147902" sldId="260"/>
            <ac:spMk id="103" creationId="{C1A2385B-1D2A-4E17-84FA-6CB7F0AAE473}"/>
          </ac:spMkLst>
        </pc:spChg>
        <pc:spChg chg="add del">
          <ac:chgData name="Darren Saguil" userId="914786b1d2b9f7f4" providerId="LiveId" clId="{A2C4F602-7614-4B13-8D51-4D3C395A20E2}" dt="2023-12-09T16:42:42.762" v="391" actId="26606"/>
          <ac:spMkLst>
            <pc:docMk/>
            <pc:sldMk cId="560147902" sldId="260"/>
            <ac:spMk id="104" creationId="{5E791F2F-79DB-4CC0-9FA1-001E3E91E8B7}"/>
          </ac:spMkLst>
        </pc:spChg>
        <pc:spChg chg="add del">
          <ac:chgData name="Darren Saguil" userId="914786b1d2b9f7f4" providerId="LiveId" clId="{A2C4F602-7614-4B13-8D51-4D3C395A20E2}" dt="2023-12-09T16:42:45.338" v="394" actId="26606"/>
          <ac:spMkLst>
            <pc:docMk/>
            <pc:sldMk cId="560147902" sldId="260"/>
            <ac:spMk id="109" creationId="{632DF175-2DD8-4694-B4BB-045DCFCE730A}"/>
          </ac:spMkLst>
        </pc:spChg>
        <pc:spChg chg="add del">
          <ac:chgData name="Darren Saguil" userId="914786b1d2b9f7f4" providerId="LiveId" clId="{A2C4F602-7614-4B13-8D51-4D3C395A20E2}" dt="2023-12-09T16:42:45.338" v="394" actId="26606"/>
          <ac:spMkLst>
            <pc:docMk/>
            <pc:sldMk cId="560147902" sldId="260"/>
            <ac:spMk id="110" creationId="{9080D120-BD54-46E1-BA37-82F5E8089E90}"/>
          </ac:spMkLst>
        </pc:spChg>
        <pc:spChg chg="add del">
          <ac:chgData name="Darren Saguil" userId="914786b1d2b9f7f4" providerId="LiveId" clId="{A2C4F602-7614-4B13-8D51-4D3C395A20E2}" dt="2023-12-09T16:42:45.338" v="394" actId="26606"/>
          <ac:spMkLst>
            <pc:docMk/>
            <pc:sldMk cId="560147902" sldId="260"/>
            <ac:spMk id="111" creationId="{81D83946-74FA-498A-AC80-9926F041B5C5}"/>
          </ac:spMkLst>
        </pc:spChg>
        <pc:spChg chg="add del">
          <ac:chgData name="Darren Saguil" userId="914786b1d2b9f7f4" providerId="LiveId" clId="{A2C4F602-7614-4B13-8D51-4D3C395A20E2}" dt="2023-12-09T16:42:45.338" v="394" actId="26606"/>
          <ac:spMkLst>
            <pc:docMk/>
            <pc:sldMk cId="560147902" sldId="260"/>
            <ac:spMk id="112" creationId="{5060D983-8B52-443A-8183-2A1DE05618B5}"/>
          </ac:spMkLst>
        </pc:spChg>
        <pc:spChg chg="add del">
          <ac:chgData name="Darren Saguil" userId="914786b1d2b9f7f4" providerId="LiveId" clId="{A2C4F602-7614-4B13-8D51-4D3C395A20E2}" dt="2023-12-09T16:42:45.840" v="397" actId="26606"/>
          <ac:spMkLst>
            <pc:docMk/>
            <pc:sldMk cId="560147902" sldId="260"/>
            <ac:spMk id="117" creationId="{99F1FFA9-D672-408C-9220-ADEEC6ABDD09}"/>
          </ac:spMkLst>
        </pc:spChg>
        <pc:grpChg chg="add del">
          <ac:chgData name="Darren Saguil" userId="914786b1d2b9f7f4" providerId="LiveId" clId="{A2C4F602-7614-4B13-8D51-4D3C395A20E2}" dt="2023-12-09T16:42:14.085" v="372" actId="26606"/>
          <ac:grpSpMkLst>
            <pc:docMk/>
            <pc:sldMk cId="560147902" sldId="260"/>
            <ac:grpSpMk id="64" creationId="{88C8340A-9115-4267-B1DE-242D4FB46DAF}"/>
          </ac:grpSpMkLst>
        </pc:grpChg>
        <pc:picChg chg="add del">
          <ac:chgData name="Darren Saguil" userId="914786b1d2b9f7f4" providerId="LiveId" clId="{A2C4F602-7614-4B13-8D51-4D3C395A20E2}" dt="2023-12-09T16:41:35.487" v="342" actId="478"/>
          <ac:picMkLst>
            <pc:docMk/>
            <pc:sldMk cId="560147902" sldId="260"/>
            <ac:picMk id="5" creationId="{55D619B9-9943-ADAA-372A-B38BFC777F46}"/>
          </ac:picMkLst>
        </pc:picChg>
        <pc:picChg chg="add del">
          <ac:chgData name="Darren Saguil" userId="914786b1d2b9f7f4" providerId="LiveId" clId="{A2C4F602-7614-4B13-8D51-4D3C395A20E2}" dt="2023-12-09T16:42:45.840" v="397" actId="26606"/>
          <ac:picMkLst>
            <pc:docMk/>
            <pc:sldMk cId="560147902" sldId="260"/>
            <ac:picMk id="8" creationId="{04E9E35A-C6CD-D7FE-36A6-D626A5406D70}"/>
          </ac:picMkLst>
        </pc:picChg>
        <pc:picChg chg="add del">
          <ac:chgData name="Darren Saguil" userId="914786b1d2b9f7f4" providerId="LiveId" clId="{A2C4F602-7614-4B13-8D51-4D3C395A20E2}" dt="2023-12-09T16:42:09.491" v="366" actId="26606"/>
          <ac:picMkLst>
            <pc:docMk/>
            <pc:sldMk cId="560147902" sldId="260"/>
            <ac:picMk id="8" creationId="{2F171D26-8E0B-366A-96E9-7ED6263DA8C2}"/>
          </ac:picMkLst>
        </pc:picChg>
        <pc:picChg chg="add del">
          <ac:chgData name="Darren Saguil" userId="914786b1d2b9f7f4" providerId="LiveId" clId="{A2C4F602-7614-4B13-8D51-4D3C395A20E2}" dt="2023-12-09T16:42:14.085" v="372" actId="26606"/>
          <ac:picMkLst>
            <pc:docMk/>
            <pc:sldMk cId="560147902" sldId="260"/>
            <ac:picMk id="8" creationId="{4D3DDCC2-BAF1-C9DD-40F1-54E781D3CB47}"/>
          </ac:picMkLst>
        </pc:picChg>
        <pc:picChg chg="add del">
          <ac:chgData name="Darren Saguil" userId="914786b1d2b9f7f4" providerId="LiveId" clId="{A2C4F602-7614-4B13-8D51-4D3C395A20E2}" dt="2023-12-09T16:42:11.344" v="369" actId="26606"/>
          <ac:picMkLst>
            <pc:docMk/>
            <pc:sldMk cId="560147902" sldId="260"/>
            <ac:picMk id="8" creationId="{614850BB-956D-D6CE-EBCC-4CBECB14CE88}"/>
          </ac:picMkLst>
        </pc:picChg>
        <pc:picChg chg="add del">
          <ac:chgData name="Darren Saguil" userId="914786b1d2b9f7f4" providerId="LiveId" clId="{A2C4F602-7614-4B13-8D51-4D3C395A20E2}" dt="2023-12-09T16:41:55.173" v="357" actId="26606"/>
          <ac:picMkLst>
            <pc:docMk/>
            <pc:sldMk cId="560147902" sldId="260"/>
            <ac:picMk id="8" creationId="{62A0BFB7-7C3D-0F70-E3F8-9F0848382C45}"/>
          </ac:picMkLst>
        </pc:picChg>
        <pc:picChg chg="add del">
          <ac:chgData name="Darren Saguil" userId="914786b1d2b9f7f4" providerId="LiveId" clId="{A2C4F602-7614-4B13-8D51-4D3C395A20E2}" dt="2023-12-09T16:42:07.904" v="363" actId="26606"/>
          <ac:picMkLst>
            <pc:docMk/>
            <pc:sldMk cId="560147902" sldId="260"/>
            <ac:picMk id="8" creationId="{65A5AE86-29A7-9F55-11F8-E7D3C019B649}"/>
          </ac:picMkLst>
        </pc:picChg>
        <pc:picChg chg="add del mod replId modCrop">
          <ac:chgData name="Darren Saguil" userId="914786b1d2b9f7f4" providerId="LiveId" clId="{A2C4F602-7614-4B13-8D51-4D3C395A20E2}" dt="2023-12-09T16:45:03.488" v="423" actId="1076"/>
          <ac:picMkLst>
            <pc:docMk/>
            <pc:sldMk cId="560147902" sldId="260"/>
            <ac:picMk id="8" creationId="{6BBC530F-37DF-A31C-99EA-232542B98438}"/>
          </ac:picMkLst>
        </pc:picChg>
        <pc:picChg chg="add del mod ord replId">
          <ac:chgData name="Darren Saguil" userId="914786b1d2b9f7f4" providerId="LiveId" clId="{A2C4F602-7614-4B13-8D51-4D3C395A20E2}" dt="2023-12-09T16:42:46.153" v="398" actId="26606"/>
          <ac:picMkLst>
            <pc:docMk/>
            <pc:sldMk cId="560147902" sldId="260"/>
            <ac:picMk id="8" creationId="{81693BFA-61EA-53F5-0243-FACF3B4BEEF5}"/>
          </ac:picMkLst>
        </pc:picChg>
        <pc:picChg chg="add del">
          <ac:chgData name="Darren Saguil" userId="914786b1d2b9f7f4" providerId="LiveId" clId="{A2C4F602-7614-4B13-8D51-4D3C395A20E2}" dt="2023-12-09T16:42:28.152" v="382" actId="26606"/>
          <ac:picMkLst>
            <pc:docMk/>
            <pc:sldMk cId="560147902" sldId="260"/>
            <ac:picMk id="8" creationId="{93148B77-AF32-CEBD-D15F-6C18B206151C}"/>
          </ac:picMkLst>
        </pc:picChg>
        <pc:picChg chg="add del">
          <ac:chgData name="Darren Saguil" userId="914786b1d2b9f7f4" providerId="LiveId" clId="{A2C4F602-7614-4B13-8D51-4D3C395A20E2}" dt="2023-12-09T16:42:38.977" v="385" actId="26606"/>
          <ac:picMkLst>
            <pc:docMk/>
            <pc:sldMk cId="560147902" sldId="260"/>
            <ac:picMk id="8" creationId="{A988BB62-68A0-BD37-A0E3-B36416A931D6}"/>
          </ac:picMkLst>
        </pc:picChg>
        <pc:picChg chg="add del">
          <ac:chgData name="Darren Saguil" userId="914786b1d2b9f7f4" providerId="LiveId" clId="{A2C4F602-7614-4B13-8D51-4D3C395A20E2}" dt="2023-12-09T16:42:45.338" v="394" actId="26606"/>
          <ac:picMkLst>
            <pc:docMk/>
            <pc:sldMk cId="560147902" sldId="260"/>
            <ac:picMk id="8" creationId="{AC83590D-B6C5-1074-D63F-B5D461A8272F}"/>
          </ac:picMkLst>
        </pc:picChg>
        <pc:picChg chg="add del">
          <ac:chgData name="Darren Saguil" userId="914786b1d2b9f7f4" providerId="LiveId" clId="{A2C4F602-7614-4B13-8D51-4D3C395A20E2}" dt="2023-12-09T16:42:01.241" v="360" actId="26606"/>
          <ac:picMkLst>
            <pc:docMk/>
            <pc:sldMk cId="560147902" sldId="260"/>
            <ac:picMk id="8" creationId="{BEBC8DBD-ED1A-7194-115E-B589A8C44092}"/>
          </ac:picMkLst>
        </pc:picChg>
        <pc:picChg chg="add del">
          <ac:chgData name="Darren Saguil" userId="914786b1d2b9f7f4" providerId="LiveId" clId="{A2C4F602-7614-4B13-8D51-4D3C395A20E2}" dt="2023-12-09T16:43:23.042" v="409" actId="26606"/>
          <ac:picMkLst>
            <pc:docMk/>
            <pc:sldMk cId="560147902" sldId="260"/>
            <ac:picMk id="8" creationId="{DA79815D-CD54-7806-D2B5-58C5599D4DDB}"/>
          </ac:picMkLst>
        </pc:picChg>
        <pc:picChg chg="add del">
          <ac:chgData name="Darren Saguil" userId="914786b1d2b9f7f4" providerId="LiveId" clId="{A2C4F602-7614-4B13-8D51-4D3C395A20E2}" dt="2023-12-09T16:42:42.762" v="391" actId="26606"/>
          <ac:picMkLst>
            <pc:docMk/>
            <pc:sldMk cId="560147902" sldId="260"/>
            <ac:picMk id="8" creationId="{E505AFD2-94CD-18E1-5A23-569C944CD851}"/>
          </ac:picMkLst>
        </pc:picChg>
        <pc:picChg chg="add del">
          <ac:chgData name="Darren Saguil" userId="914786b1d2b9f7f4" providerId="LiveId" clId="{A2C4F602-7614-4B13-8D51-4D3C395A20E2}" dt="2023-12-09T16:42:01.241" v="360" actId="26606"/>
          <ac:picMkLst>
            <pc:docMk/>
            <pc:sldMk cId="560147902" sldId="260"/>
            <ac:picMk id="12" creationId="{0A68C29C-250E-A7DE-2595-F26F3CAE94F4}"/>
          </ac:picMkLst>
        </pc:picChg>
        <pc:picChg chg="add del">
          <ac:chgData name="Darren Saguil" userId="914786b1d2b9f7f4" providerId="LiveId" clId="{A2C4F602-7614-4B13-8D51-4D3C395A20E2}" dt="2023-12-09T16:42:28.152" v="382" actId="26606"/>
          <ac:picMkLst>
            <pc:docMk/>
            <pc:sldMk cId="560147902" sldId="260"/>
            <ac:picMk id="12" creationId="{1D155784-92F3-56B9-5335-F4EF1CDF579A}"/>
          </ac:picMkLst>
        </pc:picChg>
        <pc:picChg chg="add del">
          <ac:chgData name="Darren Saguil" userId="914786b1d2b9f7f4" providerId="LiveId" clId="{A2C4F602-7614-4B13-8D51-4D3C395A20E2}" dt="2023-12-09T16:42:45.840" v="397" actId="26606"/>
          <ac:picMkLst>
            <pc:docMk/>
            <pc:sldMk cId="560147902" sldId="260"/>
            <ac:picMk id="12" creationId="{349BFE9C-D489-CFD4-65BB-4B2CEBFE2D0E}"/>
          </ac:picMkLst>
        </pc:picChg>
        <pc:picChg chg="add del">
          <ac:chgData name="Darren Saguil" userId="914786b1d2b9f7f4" providerId="LiveId" clId="{A2C4F602-7614-4B13-8D51-4D3C395A20E2}" dt="2023-12-09T16:43:23.042" v="409" actId="26606"/>
          <ac:picMkLst>
            <pc:docMk/>
            <pc:sldMk cId="560147902" sldId="260"/>
            <ac:picMk id="12" creationId="{4152BC63-1875-7FD5-354C-46A55592F4F6}"/>
          </ac:picMkLst>
        </pc:picChg>
        <pc:picChg chg="add del">
          <ac:chgData name="Darren Saguil" userId="914786b1d2b9f7f4" providerId="LiveId" clId="{A2C4F602-7614-4B13-8D51-4D3C395A20E2}" dt="2023-12-09T16:42:07.904" v="363" actId="26606"/>
          <ac:picMkLst>
            <pc:docMk/>
            <pc:sldMk cId="560147902" sldId="260"/>
            <ac:picMk id="12" creationId="{534BDE32-FBFD-9574-3829-D22BB1BE36E6}"/>
          </ac:picMkLst>
        </pc:picChg>
        <pc:picChg chg="add del">
          <ac:chgData name="Darren Saguil" userId="914786b1d2b9f7f4" providerId="LiveId" clId="{A2C4F602-7614-4B13-8D51-4D3C395A20E2}" dt="2023-12-09T16:42:14.085" v="372" actId="26606"/>
          <ac:picMkLst>
            <pc:docMk/>
            <pc:sldMk cId="560147902" sldId="260"/>
            <ac:picMk id="12" creationId="{6937B21C-8E4B-7DC8-DA5E-60434E5EF0E5}"/>
          </ac:picMkLst>
        </pc:picChg>
        <pc:picChg chg="add del">
          <ac:chgData name="Darren Saguil" userId="914786b1d2b9f7f4" providerId="LiveId" clId="{A2C4F602-7614-4B13-8D51-4D3C395A20E2}" dt="2023-12-09T16:42:09.491" v="366" actId="26606"/>
          <ac:picMkLst>
            <pc:docMk/>
            <pc:sldMk cId="560147902" sldId="260"/>
            <ac:picMk id="12" creationId="{6A604F0A-4824-81F1-BD45-6043EE2BE379}"/>
          </ac:picMkLst>
        </pc:picChg>
        <pc:picChg chg="add del mod replId">
          <ac:chgData name="Darren Saguil" userId="914786b1d2b9f7f4" providerId="LiveId" clId="{A2C4F602-7614-4B13-8D51-4D3C395A20E2}" dt="2023-12-09T16:44:04.193" v="418" actId="1076"/>
          <ac:picMkLst>
            <pc:docMk/>
            <pc:sldMk cId="560147902" sldId="260"/>
            <ac:picMk id="12" creationId="{6F380CF5-4E47-F185-6184-9FB69BEC0F4D}"/>
          </ac:picMkLst>
        </pc:picChg>
        <pc:picChg chg="add del">
          <ac:chgData name="Darren Saguil" userId="914786b1d2b9f7f4" providerId="LiveId" clId="{A2C4F602-7614-4B13-8D51-4D3C395A20E2}" dt="2023-12-09T16:41:55.173" v="357" actId="26606"/>
          <ac:picMkLst>
            <pc:docMk/>
            <pc:sldMk cId="560147902" sldId="260"/>
            <ac:picMk id="12" creationId="{72198403-F6BD-3E68-1750-B4AF0C4A996E}"/>
          </ac:picMkLst>
        </pc:picChg>
        <pc:picChg chg="add del mod replId">
          <ac:chgData name="Darren Saguil" userId="914786b1d2b9f7f4" providerId="LiveId" clId="{A2C4F602-7614-4B13-8D51-4D3C395A20E2}" dt="2023-12-09T16:42:46.153" v="398" actId="26606"/>
          <ac:picMkLst>
            <pc:docMk/>
            <pc:sldMk cId="560147902" sldId="260"/>
            <ac:picMk id="12" creationId="{93EC255A-B752-6841-D794-E6F4210FED6D}"/>
          </ac:picMkLst>
        </pc:picChg>
        <pc:picChg chg="add del">
          <ac:chgData name="Darren Saguil" userId="914786b1d2b9f7f4" providerId="LiveId" clId="{A2C4F602-7614-4B13-8D51-4D3C395A20E2}" dt="2023-12-09T16:42:38.977" v="385" actId="26606"/>
          <ac:picMkLst>
            <pc:docMk/>
            <pc:sldMk cId="560147902" sldId="260"/>
            <ac:picMk id="12" creationId="{A73515DE-A972-6732-DA0D-320F61A7EFBD}"/>
          </ac:picMkLst>
        </pc:picChg>
        <pc:picChg chg="add del">
          <ac:chgData name="Darren Saguil" userId="914786b1d2b9f7f4" providerId="LiveId" clId="{A2C4F602-7614-4B13-8D51-4D3C395A20E2}" dt="2023-12-09T16:42:45.338" v="394" actId="26606"/>
          <ac:picMkLst>
            <pc:docMk/>
            <pc:sldMk cId="560147902" sldId="260"/>
            <ac:picMk id="12" creationId="{D82B6461-0DB3-B923-C603-1754EAC9A76C}"/>
          </ac:picMkLst>
        </pc:picChg>
        <pc:picChg chg="add del">
          <ac:chgData name="Darren Saguil" userId="914786b1d2b9f7f4" providerId="LiveId" clId="{A2C4F602-7614-4B13-8D51-4D3C395A20E2}" dt="2023-12-09T16:42:11.344" v="369" actId="26606"/>
          <ac:picMkLst>
            <pc:docMk/>
            <pc:sldMk cId="560147902" sldId="260"/>
            <ac:picMk id="12" creationId="{DA503AB7-4084-B754-9974-E87740844806}"/>
          </ac:picMkLst>
        </pc:picChg>
        <pc:picChg chg="add del">
          <ac:chgData name="Darren Saguil" userId="914786b1d2b9f7f4" providerId="LiveId" clId="{A2C4F602-7614-4B13-8D51-4D3C395A20E2}" dt="2023-12-09T16:42:42.762" v="391" actId="26606"/>
          <ac:picMkLst>
            <pc:docMk/>
            <pc:sldMk cId="560147902" sldId="260"/>
            <ac:picMk id="12" creationId="{FAEA6761-9BBB-CDBB-6F5A-45B16136EE87}"/>
          </ac:picMkLst>
        </pc:picChg>
        <pc:picChg chg="add del mod replId">
          <ac:chgData name="Darren Saguil" userId="914786b1d2b9f7f4" providerId="LiveId" clId="{A2C4F602-7614-4B13-8D51-4D3C395A20E2}" dt="2023-12-09T16:42:57.873" v="402" actId="26606"/>
          <ac:picMkLst>
            <pc:docMk/>
            <pc:sldMk cId="560147902" sldId="260"/>
            <ac:picMk id="17" creationId="{2F71C688-0508-F96A-C6D0-C48A9C654AA5}"/>
          </ac:picMkLst>
        </pc:picChg>
        <pc:picChg chg="add del mod replId">
          <ac:chgData name="Darren Saguil" userId="914786b1d2b9f7f4" providerId="LiveId" clId="{A2C4F602-7614-4B13-8D51-4D3C395A20E2}" dt="2023-12-09T16:42:57.873" v="402" actId="26606"/>
          <ac:picMkLst>
            <pc:docMk/>
            <pc:sldMk cId="560147902" sldId="260"/>
            <ac:picMk id="18" creationId="{3F45BD3F-9F9F-38D9-CF13-3899D69BF6FB}"/>
          </ac:picMkLst>
        </pc:picChg>
        <pc:cxnChg chg="add del">
          <ac:chgData name="Darren Saguil" userId="914786b1d2b9f7f4" providerId="LiveId" clId="{A2C4F602-7614-4B13-8D51-4D3C395A20E2}" dt="2023-12-09T16:42:14.085" v="372" actId="26606"/>
          <ac:cxnSpMkLst>
            <pc:docMk/>
            <pc:sldMk cId="560147902" sldId="260"/>
            <ac:cxnSpMk id="67" creationId="{C49DA8F6-BCC1-4447-B54C-57856834B94B}"/>
          </ac:cxnSpMkLst>
        </pc:cxnChg>
      </pc:sldChg>
      <pc:sldChg chg="addSp delSp modSp mod setBg addAnim delAnim">
        <pc:chgData name="Darren Saguil" userId="914786b1d2b9f7f4" providerId="LiveId" clId="{A2C4F602-7614-4B13-8D51-4D3C395A20E2}" dt="2023-12-09T16:45:30.504" v="429" actId="26606"/>
        <pc:sldMkLst>
          <pc:docMk/>
          <pc:sldMk cId="3037397402" sldId="261"/>
        </pc:sldMkLst>
        <pc:spChg chg="add del">
          <ac:chgData name="Darren Saguil" userId="914786b1d2b9f7f4" providerId="LiveId" clId="{A2C4F602-7614-4B13-8D51-4D3C395A20E2}" dt="2023-12-09T16:45:30.491" v="427" actId="26606"/>
          <ac:spMkLst>
            <pc:docMk/>
            <pc:sldMk cId="3037397402" sldId="261"/>
            <ac:spMk id="2" creationId="{59A0E1CE-D5D2-E8A2-FA31-341C7B07721E}"/>
          </ac:spMkLst>
        </pc:spChg>
        <pc:spChg chg="add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2" creationId="{D8F2D5DA-0780-51B6-20B1-50BEC684CA86}"/>
          </ac:spMkLst>
        </pc:spChg>
        <pc:spChg chg="add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3" creationId="{527518D0-28DB-67EC-83C5-1E71EE7433E4}"/>
          </ac:spMkLst>
        </pc:spChg>
        <pc:spChg chg="add del">
          <ac:chgData name="Darren Saguil" userId="914786b1d2b9f7f4" providerId="LiveId" clId="{A2C4F602-7614-4B13-8D51-4D3C395A20E2}" dt="2023-12-09T16:45:30.491" v="427" actId="26606"/>
          <ac:spMkLst>
            <pc:docMk/>
            <pc:sldMk cId="3037397402" sldId="261"/>
            <ac:spMk id="3" creationId="{E72CFBBD-4049-6A09-B7FE-7B2CE8DBF01A}"/>
          </ac:spMkLst>
        </pc:spChg>
        <pc:spChg chg="del mod replId">
          <ac:chgData name="Darren Saguil" userId="914786b1d2b9f7f4" providerId="LiveId" clId="{A2C4F602-7614-4B13-8D51-4D3C395A20E2}" dt="2023-12-09T16:27:30.623" v="64" actId="26606"/>
          <ac:spMkLst>
            <pc:docMk/>
            <pc:sldMk cId="3037397402" sldId="261"/>
            <ac:spMk id="6" creationId="{5602CFAF-C94D-647C-6DBD-50050A1EAD95}"/>
          </ac:spMkLst>
        </pc:spChg>
        <pc:spChg chg="del mod replId">
          <ac:chgData name="Darren Saguil" userId="914786b1d2b9f7f4" providerId="LiveId" clId="{A2C4F602-7614-4B13-8D51-4D3C395A20E2}" dt="2023-12-09T16:27:30.623" v="64" actId="26606"/>
          <ac:spMkLst>
            <pc:docMk/>
            <pc:sldMk cId="3037397402" sldId="261"/>
            <ac:spMk id="7" creationId="{A50FD855-7BF8-1411-519C-5BB839C2EA24}"/>
          </ac:spMkLst>
        </pc:spChg>
        <pc:spChg chg="add del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9" creationId="{798FE0E0-D95D-46EF-A375-475D4DB0ED45}"/>
          </ac:spMkLst>
        </pc:spChg>
        <pc:spChg chg="add del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11" creationId="{2D82A42F-AEBE-4065-9792-036A904D8564}"/>
          </ac:spMkLst>
        </pc:spChg>
        <pc:spChg chg="add del">
          <ac:chgData name="Darren Saguil" userId="914786b1d2b9f7f4" providerId="LiveId" clId="{A2C4F602-7614-4B13-8D51-4D3C395A20E2}" dt="2023-12-09T16:45:30.491" v="427" actId="26606"/>
          <ac:spMkLst>
            <pc:docMk/>
            <pc:sldMk cId="3037397402" sldId="261"/>
            <ac:spMk id="16" creationId="{E91DC736-0EF8-4F87-9146-EBF1D2EE4D3D}"/>
          </ac:spMkLst>
        </pc:spChg>
        <pc:spChg chg="add del">
          <ac:chgData name="Darren Saguil" userId="914786b1d2b9f7f4" providerId="LiveId" clId="{A2C4F602-7614-4B13-8D51-4D3C395A20E2}" dt="2023-12-09T16:45:30.491" v="427" actId="26606"/>
          <ac:spMkLst>
            <pc:docMk/>
            <pc:sldMk cId="3037397402" sldId="261"/>
            <ac:spMk id="18" creationId="{097CD68E-23E3-4007-8847-CD0944C4F7BE}"/>
          </ac:spMkLst>
        </pc:spChg>
        <pc:spChg chg="add del">
          <ac:chgData name="Darren Saguil" userId="914786b1d2b9f7f4" providerId="LiveId" clId="{A2C4F602-7614-4B13-8D51-4D3C395A20E2}" dt="2023-12-09T16:45:30.491" v="427" actId="26606"/>
          <ac:spMkLst>
            <pc:docMk/>
            <pc:sldMk cId="3037397402" sldId="261"/>
            <ac:spMk id="20" creationId="{AF2F604E-43BE-4DC3-B983-E071523364F8}"/>
          </ac:spMkLst>
        </pc:spChg>
        <pc:spChg chg="add del">
          <ac:chgData name="Darren Saguil" userId="914786b1d2b9f7f4" providerId="LiveId" clId="{A2C4F602-7614-4B13-8D51-4D3C395A20E2}" dt="2023-12-09T16:45:30.491" v="427" actId="26606"/>
          <ac:spMkLst>
            <pc:docMk/>
            <pc:sldMk cId="3037397402" sldId="261"/>
            <ac:spMk id="22" creationId="{08C9B587-E65E-4B52-B37C-ABEBB6E87928}"/>
          </ac:spMkLst>
        </pc:spChg>
        <pc:spChg chg="add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24" creationId="{9B7AD9F6-8CE7-4299-8FC6-328F4DCD3FF9}"/>
          </ac:spMkLst>
        </pc:spChg>
        <pc:spChg chg="add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25" creationId="{F49775AF-8896-43EE-92C6-83497D6DC56F}"/>
          </ac:spMkLst>
        </pc:spChg>
        <pc:spChg chg="add del mod replId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26" creationId="{C0D3FC97-F25D-ED0E-A3EC-C5AAEBA45423}"/>
          </ac:spMkLst>
        </pc:spChg>
        <pc:spChg chg="add del mod replId">
          <ac:chgData name="Darren Saguil" userId="914786b1d2b9f7f4" providerId="LiveId" clId="{A2C4F602-7614-4B13-8D51-4D3C395A20E2}" dt="2023-12-09T16:45:30.504" v="429" actId="26606"/>
          <ac:spMkLst>
            <pc:docMk/>
            <pc:sldMk cId="3037397402" sldId="261"/>
            <ac:spMk id="27" creationId="{0FDA7BFF-AB65-79C0-F3CE-809597DB18C7}"/>
          </ac:spMkLst>
        </pc:spChg>
        <pc:picChg chg="add">
          <ac:chgData name="Darren Saguil" userId="914786b1d2b9f7f4" providerId="LiveId" clId="{A2C4F602-7614-4B13-8D51-4D3C395A20E2}" dt="2023-12-09T16:45:30.504" v="429" actId="26606"/>
          <ac:picMkLst>
            <pc:docMk/>
            <pc:sldMk cId="3037397402" sldId="261"/>
            <ac:picMk id="5" creationId="{040C229B-371E-7525-E96B-68B0C903CF6B}"/>
          </ac:picMkLst>
        </pc:picChg>
        <pc:picChg chg="add del">
          <ac:chgData name="Darren Saguil" userId="914786b1d2b9f7f4" providerId="LiveId" clId="{A2C4F602-7614-4B13-8D51-4D3C395A20E2}" dt="2023-12-09T16:45:30.491" v="427" actId="26606"/>
          <ac:picMkLst>
            <pc:docMk/>
            <pc:sldMk cId="3037397402" sldId="261"/>
            <ac:picMk id="5" creationId="{7D1D4F56-85DC-A379-AB32-2F1705FEFDBF}"/>
          </ac:picMkLst>
        </pc:picChg>
        <pc:picChg chg="add del mod replId">
          <ac:chgData name="Darren Saguil" userId="914786b1d2b9f7f4" providerId="LiveId" clId="{A2C4F602-7614-4B13-8D51-4D3C395A20E2}" dt="2023-12-09T16:45:30.504" v="429" actId="26606"/>
          <ac:picMkLst>
            <pc:docMk/>
            <pc:sldMk cId="3037397402" sldId="261"/>
            <ac:picMk id="28" creationId="{B74EDF0D-FCF3-33FF-C225-7780D05326D8}"/>
          </ac:picMkLst>
        </pc:picChg>
      </pc:sldChg>
      <pc:sldMasterChg chg="setBg modSldLayout">
        <pc:chgData name="Darren Saguil" userId="914786b1d2b9f7f4" providerId="LiveId" clId="{A2C4F602-7614-4B13-8D51-4D3C395A20E2}" dt="2023-12-09T16:27:08.883" v="62"/>
        <pc:sldMasterMkLst>
          <pc:docMk/>
          <pc:sldMasterMk cId="1665859875" sldId="2147483747"/>
        </pc:sldMasterMkLst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946983287" sldId="2147483748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2591737432" sldId="2147483749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180635805" sldId="2147483750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510750302" sldId="2147483751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168573699" sldId="2147483752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133164615" sldId="2147483753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315215035" sldId="2147483754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569772871" sldId="2147483755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444706360" sldId="2147483756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94726716" sldId="2147483757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520360890" sldId="2147483758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4016964325" sldId="2147483759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912112504" sldId="2147483760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092602932" sldId="2147483761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432222727" sldId="2147483762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826352501" sldId="2147483763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586598315" sldId="2147483764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765039248" sldId="2147483765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146570304" sldId="2147483766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719352431" sldId="2147483767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535624674" sldId="2147483768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215007499" sldId="2147483769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2173907952" sldId="2147483770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2878735819" sldId="2147483771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443980366" sldId="2147483772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3878103765" sldId="2147483773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1287802973" sldId="2147483774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2267319832" sldId="2147483775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2832222120" sldId="2147483776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762548494" sldId="2147483777"/>
          </pc:sldLayoutMkLst>
        </pc:sldLayoutChg>
        <pc:sldLayoutChg chg="setBg">
          <pc:chgData name="Darren Saguil" userId="914786b1d2b9f7f4" providerId="LiveId" clId="{A2C4F602-7614-4B13-8D51-4D3C395A20E2}" dt="2023-12-09T16:27:08.883" v="62"/>
          <pc:sldLayoutMkLst>
            <pc:docMk/>
            <pc:sldMasterMk cId="1665859875" sldId="2147483747"/>
            <pc:sldLayoutMk cId="695142662" sldId="2147483778"/>
          </pc:sldLayoutMkLst>
        </pc:sldLayoutChg>
      </pc:sldMasterChg>
    </pc:docChg>
  </pc:docChgLst>
  <pc:docChgLst>
    <pc:chgData name="Declan Trevor Kintu" userId="09f05525c764ceb3" providerId="LiveId" clId="{E36C23CF-E7B2-4A8B-8FC4-CD3375ACA5F5}"/>
    <pc:docChg chg="undo custSel addSld modSld">
      <pc:chgData name="Declan Trevor Kintu" userId="09f05525c764ceb3" providerId="LiveId" clId="{E36C23CF-E7B2-4A8B-8FC4-CD3375ACA5F5}" dt="2023-12-12T01:12:21.756" v="196" actId="20577"/>
      <pc:docMkLst>
        <pc:docMk/>
      </pc:docMkLst>
      <pc:sldChg chg="modSp mod">
        <pc:chgData name="Declan Trevor Kintu" userId="09f05525c764ceb3" providerId="LiveId" clId="{E36C23CF-E7B2-4A8B-8FC4-CD3375ACA5F5}" dt="2023-12-12T01:12:21.756" v="196" actId="20577"/>
        <pc:sldMkLst>
          <pc:docMk/>
          <pc:sldMk cId="2217396746" sldId="258"/>
        </pc:sldMkLst>
        <pc:spChg chg="mod">
          <ac:chgData name="Declan Trevor Kintu" userId="09f05525c764ceb3" providerId="LiveId" clId="{E36C23CF-E7B2-4A8B-8FC4-CD3375ACA5F5}" dt="2023-12-12T01:12:21.756" v="196" actId="20577"/>
          <ac:spMkLst>
            <pc:docMk/>
            <pc:sldMk cId="2217396746" sldId="258"/>
            <ac:spMk id="31" creationId="{A1291151-99B0-F916-C578-76A9F873E258}"/>
          </ac:spMkLst>
        </pc:spChg>
      </pc:sldChg>
      <pc:sldChg chg="addSp delSp modSp mod">
        <pc:chgData name="Declan Trevor Kintu" userId="09f05525c764ceb3" providerId="LiveId" clId="{E36C23CF-E7B2-4A8B-8FC4-CD3375ACA5F5}" dt="2023-12-11T23:29:24.999" v="20" actId="20577"/>
        <pc:sldMkLst>
          <pc:docMk/>
          <pc:sldMk cId="3037397402" sldId="261"/>
        </pc:sldMkLst>
        <pc:spChg chg="add del mod">
          <ac:chgData name="Declan Trevor Kintu" userId="09f05525c764ceb3" providerId="LiveId" clId="{E36C23CF-E7B2-4A8B-8FC4-CD3375ACA5F5}" dt="2023-12-11T23:29:24.999" v="20" actId="20577"/>
          <ac:spMkLst>
            <pc:docMk/>
            <pc:sldMk cId="3037397402" sldId="261"/>
            <ac:spMk id="3" creationId="{527518D0-28DB-67EC-83C5-1E71EE7433E4}"/>
          </ac:spMkLst>
        </pc:spChg>
      </pc:sldChg>
      <pc:sldChg chg="addSp delSp modSp new mod setBg modClrScheme chgLayout">
        <pc:chgData name="Declan Trevor Kintu" userId="09f05525c764ceb3" providerId="LiveId" clId="{E36C23CF-E7B2-4A8B-8FC4-CD3375ACA5F5}" dt="2023-12-12T00:31:42.958" v="184" actId="26606"/>
        <pc:sldMkLst>
          <pc:docMk/>
          <pc:sldMk cId="2191535789" sldId="262"/>
        </pc:sldMkLst>
        <pc:spChg chg="del mod ord">
          <ac:chgData name="Declan Trevor Kintu" userId="09f05525c764ceb3" providerId="LiveId" clId="{E36C23CF-E7B2-4A8B-8FC4-CD3375ACA5F5}" dt="2023-12-12T00:30:13.362" v="57" actId="700"/>
          <ac:spMkLst>
            <pc:docMk/>
            <pc:sldMk cId="2191535789" sldId="262"/>
            <ac:spMk id="2" creationId="{A003D2D8-4E6C-2DE5-E841-960914F16475}"/>
          </ac:spMkLst>
        </pc:spChg>
        <pc:spChg chg="del mod ord">
          <ac:chgData name="Declan Trevor Kintu" userId="09f05525c764ceb3" providerId="LiveId" clId="{E36C23CF-E7B2-4A8B-8FC4-CD3375ACA5F5}" dt="2023-12-12T00:30:13.362" v="57" actId="700"/>
          <ac:spMkLst>
            <pc:docMk/>
            <pc:sldMk cId="2191535789" sldId="262"/>
            <ac:spMk id="3" creationId="{9469FC86-0C16-72ED-9CFF-6348C031B6AE}"/>
          </ac:spMkLst>
        </pc:spChg>
        <pc:spChg chg="add mod ord">
          <ac:chgData name="Declan Trevor Kintu" userId="09f05525c764ceb3" providerId="LiveId" clId="{E36C23CF-E7B2-4A8B-8FC4-CD3375ACA5F5}" dt="2023-12-12T00:31:42.958" v="184" actId="26606"/>
          <ac:spMkLst>
            <pc:docMk/>
            <pc:sldMk cId="2191535789" sldId="262"/>
            <ac:spMk id="4" creationId="{71993E5E-4057-9E23-637B-9D999CA32C8D}"/>
          </ac:spMkLst>
        </pc:spChg>
        <pc:spChg chg="add mod ord">
          <ac:chgData name="Declan Trevor Kintu" userId="09f05525c764ceb3" providerId="LiveId" clId="{E36C23CF-E7B2-4A8B-8FC4-CD3375ACA5F5}" dt="2023-12-12T00:31:42.958" v="184" actId="26606"/>
          <ac:spMkLst>
            <pc:docMk/>
            <pc:sldMk cId="2191535789" sldId="262"/>
            <ac:spMk id="5" creationId="{20E49832-D08C-9279-3407-54C9BA6A0DC3}"/>
          </ac:spMkLst>
        </pc:spChg>
        <pc:spChg chg="add">
          <ac:chgData name="Declan Trevor Kintu" userId="09f05525c764ceb3" providerId="LiveId" clId="{E36C23CF-E7B2-4A8B-8FC4-CD3375ACA5F5}" dt="2023-12-12T00:31:42.958" v="184" actId="26606"/>
          <ac:spMkLst>
            <pc:docMk/>
            <pc:sldMk cId="2191535789" sldId="262"/>
            <ac:spMk id="11" creationId="{B210AC1D-4063-4C6E-9528-FA9C4C0C18E6}"/>
          </ac:spMkLst>
        </pc:spChg>
        <pc:spChg chg="add">
          <ac:chgData name="Declan Trevor Kintu" userId="09f05525c764ceb3" providerId="LiveId" clId="{E36C23CF-E7B2-4A8B-8FC4-CD3375ACA5F5}" dt="2023-12-12T00:31:42.958" v="184" actId="26606"/>
          <ac:spMkLst>
            <pc:docMk/>
            <pc:sldMk cId="2191535789" sldId="262"/>
            <ac:spMk id="13" creationId="{02F8C595-E68C-4306-AED8-DC7826A0A506}"/>
          </ac:spMkLst>
        </pc:spChg>
        <pc:picChg chg="add">
          <ac:chgData name="Declan Trevor Kintu" userId="09f05525c764ceb3" providerId="LiveId" clId="{E36C23CF-E7B2-4A8B-8FC4-CD3375ACA5F5}" dt="2023-12-12T00:31:42.958" v="184" actId="26606"/>
          <ac:picMkLst>
            <pc:docMk/>
            <pc:sldMk cId="2191535789" sldId="262"/>
            <ac:picMk id="7" creationId="{AE6117DC-7B27-3684-FFF9-805A771202B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0CCDD0-FC75-4851-AE74-6E281AFFE5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3631BC-AC60-4BAA-B71F-DA0766BDD5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Gather Data by </a:t>
          </a:r>
          <a:r>
            <a:rPr lang="en-US" b="1"/>
            <a:t>scraping</a:t>
          </a:r>
          <a:r>
            <a:rPr lang="en-US"/>
            <a:t> it from a news website</a:t>
          </a:r>
        </a:p>
      </dgm:t>
    </dgm:pt>
    <dgm:pt modelId="{C4F2516F-ED29-4362-B668-B51E98C90F2F}" type="parTrans" cxnId="{683C4418-627F-45A1-A1D3-37C311D48EE8}">
      <dgm:prSet/>
      <dgm:spPr/>
      <dgm:t>
        <a:bodyPr/>
        <a:lstStyle/>
        <a:p>
          <a:endParaRPr lang="en-US"/>
        </a:p>
      </dgm:t>
    </dgm:pt>
    <dgm:pt modelId="{4F2C72B1-F296-4D6F-8196-6EB9BA8E5550}" type="sibTrans" cxnId="{683C4418-627F-45A1-A1D3-37C311D48EE8}">
      <dgm:prSet phldrT="1" phldr="0"/>
      <dgm:spPr/>
      <dgm:t>
        <a:bodyPr/>
        <a:lstStyle/>
        <a:p>
          <a:endParaRPr lang="en-US"/>
        </a:p>
      </dgm:t>
    </dgm:pt>
    <dgm:pt modelId="{0C55504E-56E6-477E-BC2D-B0AA57D8B5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Save the Data to a </a:t>
          </a:r>
          <a:r>
            <a:rPr lang="en-US" b="1"/>
            <a:t>CSV</a:t>
          </a:r>
          <a:r>
            <a:rPr lang="en-US"/>
            <a:t> for research</a:t>
          </a:r>
        </a:p>
      </dgm:t>
    </dgm:pt>
    <dgm:pt modelId="{2F2D9A2F-01C3-4A26-85EA-3280E0925092}" type="parTrans" cxnId="{A4D3CF09-E7A7-443D-855D-22491DC1583C}">
      <dgm:prSet/>
      <dgm:spPr/>
      <dgm:t>
        <a:bodyPr/>
        <a:lstStyle/>
        <a:p>
          <a:endParaRPr lang="en-US"/>
        </a:p>
      </dgm:t>
    </dgm:pt>
    <dgm:pt modelId="{267CB72F-F1AE-4532-BED7-F8542041EC33}" type="sibTrans" cxnId="{A4D3CF09-E7A7-443D-855D-22491DC1583C}">
      <dgm:prSet phldrT="2" phldr="0"/>
      <dgm:spPr/>
      <dgm:t>
        <a:bodyPr/>
        <a:lstStyle/>
        <a:p>
          <a:endParaRPr lang="en-US"/>
        </a:p>
      </dgm:t>
    </dgm:pt>
    <dgm:pt modelId="{795577FF-7ED8-44BF-81DC-78C3FCE129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Data to learn about </a:t>
          </a:r>
          <a:r>
            <a:rPr lang="en-US" b="1"/>
            <a:t>stocks</a:t>
          </a:r>
          <a:r>
            <a:rPr lang="en-US"/>
            <a:t> from the news</a:t>
          </a:r>
        </a:p>
      </dgm:t>
    </dgm:pt>
    <dgm:pt modelId="{FF21C8F5-7928-4294-8BF4-52776C1FF471}" type="parTrans" cxnId="{4FBE71E1-762C-40D3-8CFA-1E885D28DFB9}">
      <dgm:prSet/>
      <dgm:spPr/>
      <dgm:t>
        <a:bodyPr/>
        <a:lstStyle/>
        <a:p>
          <a:endParaRPr lang="en-US"/>
        </a:p>
      </dgm:t>
    </dgm:pt>
    <dgm:pt modelId="{42D3FB33-8171-496E-9F8D-6313D8241BC2}" type="sibTrans" cxnId="{4FBE71E1-762C-40D3-8CFA-1E885D28DFB9}">
      <dgm:prSet phldrT="3" phldr="0"/>
      <dgm:spPr/>
      <dgm:t>
        <a:bodyPr/>
        <a:lstStyle/>
        <a:p>
          <a:endParaRPr lang="en-US"/>
        </a:p>
      </dgm:t>
    </dgm:pt>
    <dgm:pt modelId="{F6713026-84A8-4F20-8E8E-CE4F45D4F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</a:t>
          </a:r>
          <a:r>
            <a:rPr lang="en-US" b="1"/>
            <a:t>visualizations</a:t>
          </a:r>
          <a:r>
            <a:rPr lang="en-US"/>
            <a:t> to understand the Data and stock info</a:t>
          </a:r>
        </a:p>
      </dgm:t>
    </dgm:pt>
    <dgm:pt modelId="{9386471A-7D4C-4DA5-9837-697456865AAC}" type="parTrans" cxnId="{AEB0E655-61BE-45C0-A9EE-D9E9A33610A9}">
      <dgm:prSet/>
      <dgm:spPr/>
      <dgm:t>
        <a:bodyPr/>
        <a:lstStyle/>
        <a:p>
          <a:endParaRPr lang="en-US"/>
        </a:p>
      </dgm:t>
    </dgm:pt>
    <dgm:pt modelId="{CE79CADE-59DC-41BF-BFEA-F8483645F6A0}" type="sibTrans" cxnId="{AEB0E655-61BE-45C0-A9EE-D9E9A33610A9}">
      <dgm:prSet phldrT="4" phldr="0"/>
      <dgm:spPr/>
      <dgm:t>
        <a:bodyPr/>
        <a:lstStyle/>
        <a:p>
          <a:endParaRPr lang="en-US"/>
        </a:p>
      </dgm:t>
    </dgm:pt>
    <dgm:pt modelId="{FBE9089B-5329-445E-AEFD-FB3C16D9D1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</a:t>
          </a:r>
          <a:r>
            <a:rPr lang="en-US" b="1"/>
            <a:t>Market Research </a:t>
          </a:r>
          <a:r>
            <a:rPr lang="en-US"/>
            <a:t>to determine if a stock is worth buying</a:t>
          </a:r>
        </a:p>
      </dgm:t>
    </dgm:pt>
    <dgm:pt modelId="{6214DA69-8BF2-4118-984E-927197F2DA1E}" type="parTrans" cxnId="{F953C7EC-AC6D-4A39-821A-5690AD0DE83C}">
      <dgm:prSet/>
      <dgm:spPr/>
      <dgm:t>
        <a:bodyPr/>
        <a:lstStyle/>
        <a:p>
          <a:endParaRPr lang="en-US"/>
        </a:p>
      </dgm:t>
    </dgm:pt>
    <dgm:pt modelId="{A6866677-A58F-4282-A815-F9252A41FD76}" type="sibTrans" cxnId="{F953C7EC-AC6D-4A39-821A-5690AD0DE83C}">
      <dgm:prSet phldrT="5" phldr="0"/>
      <dgm:spPr/>
      <dgm:t>
        <a:bodyPr/>
        <a:lstStyle/>
        <a:p>
          <a:endParaRPr lang="en-US"/>
        </a:p>
      </dgm:t>
    </dgm:pt>
    <dgm:pt modelId="{07D057F6-F8DA-4CD1-A212-4B2B48CE452B}" type="pres">
      <dgm:prSet presAssocID="{710CCDD0-FC75-4851-AE74-6E281AFFE582}" presName="root" presStyleCnt="0">
        <dgm:presLayoutVars>
          <dgm:dir/>
          <dgm:resizeHandles val="exact"/>
        </dgm:presLayoutVars>
      </dgm:prSet>
      <dgm:spPr/>
    </dgm:pt>
    <dgm:pt modelId="{A51CE58E-6482-4D5D-A4EB-3B0EB8BAFC9F}" type="pres">
      <dgm:prSet presAssocID="{453631BC-AC60-4BAA-B71F-DA0766BDD565}" presName="compNode" presStyleCnt="0"/>
      <dgm:spPr/>
    </dgm:pt>
    <dgm:pt modelId="{BDD39E97-E96A-41AA-A6FB-0A32EB0084EB}" type="pres">
      <dgm:prSet presAssocID="{453631BC-AC60-4BAA-B71F-DA0766BDD5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89E75C3-327C-4544-9E96-CAF2B4B680EC}" type="pres">
      <dgm:prSet presAssocID="{453631BC-AC60-4BAA-B71F-DA0766BDD565}" presName="spaceRect" presStyleCnt="0"/>
      <dgm:spPr/>
    </dgm:pt>
    <dgm:pt modelId="{FA8617AA-1C5D-4A7C-968A-8E80D9695F43}" type="pres">
      <dgm:prSet presAssocID="{453631BC-AC60-4BAA-B71F-DA0766BDD565}" presName="textRect" presStyleLbl="revTx" presStyleIdx="0" presStyleCnt="5">
        <dgm:presLayoutVars>
          <dgm:chMax val="1"/>
          <dgm:chPref val="1"/>
        </dgm:presLayoutVars>
      </dgm:prSet>
      <dgm:spPr/>
    </dgm:pt>
    <dgm:pt modelId="{2CE16FBD-FBA5-4020-93F4-EBC20038E525}" type="pres">
      <dgm:prSet presAssocID="{4F2C72B1-F296-4D6F-8196-6EB9BA8E5550}" presName="sibTrans" presStyleCnt="0"/>
      <dgm:spPr/>
    </dgm:pt>
    <dgm:pt modelId="{D201FE0D-8392-4AA4-930D-BBE21F6AA29A}" type="pres">
      <dgm:prSet presAssocID="{0C55504E-56E6-477E-BC2D-B0AA57D8B533}" presName="compNode" presStyleCnt="0"/>
      <dgm:spPr/>
    </dgm:pt>
    <dgm:pt modelId="{03F3B01C-372E-425A-B6B4-F56FA19D966C}" type="pres">
      <dgm:prSet presAssocID="{0C55504E-56E6-477E-BC2D-B0AA57D8B5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31253DE-241D-47D8-82C8-6530018A7C41}" type="pres">
      <dgm:prSet presAssocID="{0C55504E-56E6-477E-BC2D-B0AA57D8B533}" presName="spaceRect" presStyleCnt="0"/>
      <dgm:spPr/>
    </dgm:pt>
    <dgm:pt modelId="{8294EF59-10B9-4B50-BF2F-865C7A493D63}" type="pres">
      <dgm:prSet presAssocID="{0C55504E-56E6-477E-BC2D-B0AA57D8B533}" presName="textRect" presStyleLbl="revTx" presStyleIdx="1" presStyleCnt="5">
        <dgm:presLayoutVars>
          <dgm:chMax val="1"/>
          <dgm:chPref val="1"/>
        </dgm:presLayoutVars>
      </dgm:prSet>
      <dgm:spPr/>
    </dgm:pt>
    <dgm:pt modelId="{E6E0E1B9-CB68-4EDB-9349-3D6F430B634E}" type="pres">
      <dgm:prSet presAssocID="{267CB72F-F1AE-4532-BED7-F8542041EC33}" presName="sibTrans" presStyleCnt="0"/>
      <dgm:spPr/>
    </dgm:pt>
    <dgm:pt modelId="{E3E56AD4-A34D-4E85-8689-80AB8836AD09}" type="pres">
      <dgm:prSet presAssocID="{795577FF-7ED8-44BF-81DC-78C3FCE129EA}" presName="compNode" presStyleCnt="0"/>
      <dgm:spPr/>
    </dgm:pt>
    <dgm:pt modelId="{917C100F-3438-4848-974D-61A8089E00DC}" type="pres">
      <dgm:prSet presAssocID="{795577FF-7ED8-44BF-81DC-78C3FCE129E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CEC476A-B253-439F-8FA9-1A349312A3EC}" type="pres">
      <dgm:prSet presAssocID="{795577FF-7ED8-44BF-81DC-78C3FCE129EA}" presName="spaceRect" presStyleCnt="0"/>
      <dgm:spPr/>
    </dgm:pt>
    <dgm:pt modelId="{A62F897B-DFF9-4607-B384-DF01087843E1}" type="pres">
      <dgm:prSet presAssocID="{795577FF-7ED8-44BF-81DC-78C3FCE129EA}" presName="textRect" presStyleLbl="revTx" presStyleIdx="2" presStyleCnt="5">
        <dgm:presLayoutVars>
          <dgm:chMax val="1"/>
          <dgm:chPref val="1"/>
        </dgm:presLayoutVars>
      </dgm:prSet>
      <dgm:spPr/>
    </dgm:pt>
    <dgm:pt modelId="{29311949-E151-4B97-B52F-66E7840F2513}" type="pres">
      <dgm:prSet presAssocID="{42D3FB33-8171-496E-9F8D-6313D8241BC2}" presName="sibTrans" presStyleCnt="0"/>
      <dgm:spPr/>
    </dgm:pt>
    <dgm:pt modelId="{8CE947E0-98BF-4E69-ACE4-E29DF3F97E3E}" type="pres">
      <dgm:prSet presAssocID="{F6713026-84A8-4F20-8E8E-CE4F45D4F873}" presName="compNode" presStyleCnt="0"/>
      <dgm:spPr/>
    </dgm:pt>
    <dgm:pt modelId="{4CCCABAA-2A61-4753-AAC6-3FBB38048802}" type="pres">
      <dgm:prSet presAssocID="{F6713026-84A8-4F20-8E8E-CE4F45D4F87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ABD8985-9EF3-482E-872E-E5F51E5CEA94}" type="pres">
      <dgm:prSet presAssocID="{F6713026-84A8-4F20-8E8E-CE4F45D4F873}" presName="spaceRect" presStyleCnt="0"/>
      <dgm:spPr/>
    </dgm:pt>
    <dgm:pt modelId="{AB8BE056-C993-45AD-9C30-D2BF65536E5C}" type="pres">
      <dgm:prSet presAssocID="{F6713026-84A8-4F20-8E8E-CE4F45D4F873}" presName="textRect" presStyleLbl="revTx" presStyleIdx="3" presStyleCnt="5">
        <dgm:presLayoutVars>
          <dgm:chMax val="1"/>
          <dgm:chPref val="1"/>
        </dgm:presLayoutVars>
      </dgm:prSet>
      <dgm:spPr/>
    </dgm:pt>
    <dgm:pt modelId="{F28DD914-D6B3-434B-A0BF-BAB9DA37D43F}" type="pres">
      <dgm:prSet presAssocID="{CE79CADE-59DC-41BF-BFEA-F8483645F6A0}" presName="sibTrans" presStyleCnt="0"/>
      <dgm:spPr/>
    </dgm:pt>
    <dgm:pt modelId="{1351D33E-ACB5-47AE-B1E6-3EC639E69396}" type="pres">
      <dgm:prSet presAssocID="{FBE9089B-5329-445E-AEFD-FB3C16D9D1FA}" presName="compNode" presStyleCnt="0"/>
      <dgm:spPr/>
    </dgm:pt>
    <dgm:pt modelId="{B5562E3E-D44D-4C01-A80E-9B4607A1F624}" type="pres">
      <dgm:prSet presAssocID="{FBE9089B-5329-445E-AEFD-FB3C16D9D1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E155C9A-0FF2-4F47-B7D2-1C007695BF4A}" type="pres">
      <dgm:prSet presAssocID="{FBE9089B-5329-445E-AEFD-FB3C16D9D1FA}" presName="spaceRect" presStyleCnt="0"/>
      <dgm:spPr/>
    </dgm:pt>
    <dgm:pt modelId="{17C65AD6-B322-46E7-A843-76FDA9C3BB5D}" type="pres">
      <dgm:prSet presAssocID="{FBE9089B-5329-445E-AEFD-FB3C16D9D1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4D3CF09-E7A7-443D-855D-22491DC1583C}" srcId="{710CCDD0-FC75-4851-AE74-6E281AFFE582}" destId="{0C55504E-56E6-477E-BC2D-B0AA57D8B533}" srcOrd="1" destOrd="0" parTransId="{2F2D9A2F-01C3-4A26-85EA-3280E0925092}" sibTransId="{267CB72F-F1AE-4532-BED7-F8542041EC33}"/>
    <dgm:cxn modelId="{4FF6100E-D637-40AE-A5E5-64348005E8A9}" type="presOf" srcId="{F6713026-84A8-4F20-8E8E-CE4F45D4F873}" destId="{AB8BE056-C993-45AD-9C30-D2BF65536E5C}" srcOrd="0" destOrd="0" presId="urn:microsoft.com/office/officeart/2018/2/layout/IconLabelList"/>
    <dgm:cxn modelId="{683C4418-627F-45A1-A1D3-37C311D48EE8}" srcId="{710CCDD0-FC75-4851-AE74-6E281AFFE582}" destId="{453631BC-AC60-4BAA-B71F-DA0766BDD565}" srcOrd="0" destOrd="0" parTransId="{C4F2516F-ED29-4362-B668-B51E98C90F2F}" sibTransId="{4F2C72B1-F296-4D6F-8196-6EB9BA8E5550}"/>
    <dgm:cxn modelId="{6C660A39-9D9E-43F2-82CC-A290920D40E4}" type="presOf" srcId="{453631BC-AC60-4BAA-B71F-DA0766BDD565}" destId="{FA8617AA-1C5D-4A7C-968A-8E80D9695F43}" srcOrd="0" destOrd="0" presId="urn:microsoft.com/office/officeart/2018/2/layout/IconLabelList"/>
    <dgm:cxn modelId="{4E7F7D65-9D27-4F2F-9318-4EE6544F8070}" type="presOf" srcId="{710CCDD0-FC75-4851-AE74-6E281AFFE582}" destId="{07D057F6-F8DA-4CD1-A212-4B2B48CE452B}" srcOrd="0" destOrd="0" presId="urn:microsoft.com/office/officeart/2018/2/layout/IconLabelList"/>
    <dgm:cxn modelId="{AEB0E655-61BE-45C0-A9EE-D9E9A33610A9}" srcId="{710CCDD0-FC75-4851-AE74-6E281AFFE582}" destId="{F6713026-84A8-4F20-8E8E-CE4F45D4F873}" srcOrd="3" destOrd="0" parTransId="{9386471A-7D4C-4DA5-9837-697456865AAC}" sibTransId="{CE79CADE-59DC-41BF-BFEA-F8483645F6A0}"/>
    <dgm:cxn modelId="{F54694AD-6AFE-4BCB-9CEE-01AD66E5DFDA}" type="presOf" srcId="{0C55504E-56E6-477E-BC2D-B0AA57D8B533}" destId="{8294EF59-10B9-4B50-BF2F-865C7A493D63}" srcOrd="0" destOrd="0" presId="urn:microsoft.com/office/officeart/2018/2/layout/IconLabelList"/>
    <dgm:cxn modelId="{D71BE8D7-41C8-4C09-9182-9A84C058F0F9}" type="presOf" srcId="{795577FF-7ED8-44BF-81DC-78C3FCE129EA}" destId="{A62F897B-DFF9-4607-B384-DF01087843E1}" srcOrd="0" destOrd="0" presId="urn:microsoft.com/office/officeart/2018/2/layout/IconLabelList"/>
    <dgm:cxn modelId="{281604D9-4428-47EB-AE9B-BD80FAAEC4DE}" type="presOf" srcId="{FBE9089B-5329-445E-AEFD-FB3C16D9D1FA}" destId="{17C65AD6-B322-46E7-A843-76FDA9C3BB5D}" srcOrd="0" destOrd="0" presId="urn:microsoft.com/office/officeart/2018/2/layout/IconLabelList"/>
    <dgm:cxn modelId="{4FBE71E1-762C-40D3-8CFA-1E885D28DFB9}" srcId="{710CCDD0-FC75-4851-AE74-6E281AFFE582}" destId="{795577FF-7ED8-44BF-81DC-78C3FCE129EA}" srcOrd="2" destOrd="0" parTransId="{FF21C8F5-7928-4294-8BF4-52776C1FF471}" sibTransId="{42D3FB33-8171-496E-9F8D-6313D8241BC2}"/>
    <dgm:cxn modelId="{F953C7EC-AC6D-4A39-821A-5690AD0DE83C}" srcId="{710CCDD0-FC75-4851-AE74-6E281AFFE582}" destId="{FBE9089B-5329-445E-AEFD-FB3C16D9D1FA}" srcOrd="4" destOrd="0" parTransId="{6214DA69-8BF2-4118-984E-927197F2DA1E}" sibTransId="{A6866677-A58F-4282-A815-F9252A41FD76}"/>
    <dgm:cxn modelId="{9D553B47-4E00-40B2-8F3D-9A9F786D6EC6}" type="presParOf" srcId="{07D057F6-F8DA-4CD1-A212-4B2B48CE452B}" destId="{A51CE58E-6482-4D5D-A4EB-3B0EB8BAFC9F}" srcOrd="0" destOrd="0" presId="urn:microsoft.com/office/officeart/2018/2/layout/IconLabelList"/>
    <dgm:cxn modelId="{4BBABCF9-B21B-4538-B9C0-FF336279E13D}" type="presParOf" srcId="{A51CE58E-6482-4D5D-A4EB-3B0EB8BAFC9F}" destId="{BDD39E97-E96A-41AA-A6FB-0A32EB0084EB}" srcOrd="0" destOrd="0" presId="urn:microsoft.com/office/officeart/2018/2/layout/IconLabelList"/>
    <dgm:cxn modelId="{DF47200C-410F-4B6E-AECE-E44AD358A953}" type="presParOf" srcId="{A51CE58E-6482-4D5D-A4EB-3B0EB8BAFC9F}" destId="{989E75C3-327C-4544-9E96-CAF2B4B680EC}" srcOrd="1" destOrd="0" presId="urn:microsoft.com/office/officeart/2018/2/layout/IconLabelList"/>
    <dgm:cxn modelId="{E68679F7-C431-467D-B6E4-6259DE012F6E}" type="presParOf" srcId="{A51CE58E-6482-4D5D-A4EB-3B0EB8BAFC9F}" destId="{FA8617AA-1C5D-4A7C-968A-8E80D9695F43}" srcOrd="2" destOrd="0" presId="urn:microsoft.com/office/officeart/2018/2/layout/IconLabelList"/>
    <dgm:cxn modelId="{9D3883F7-0FE3-4AEB-9359-A0D69A581887}" type="presParOf" srcId="{07D057F6-F8DA-4CD1-A212-4B2B48CE452B}" destId="{2CE16FBD-FBA5-4020-93F4-EBC20038E525}" srcOrd="1" destOrd="0" presId="urn:microsoft.com/office/officeart/2018/2/layout/IconLabelList"/>
    <dgm:cxn modelId="{C590BAF1-B478-4853-9C7F-4B19F7A09DBA}" type="presParOf" srcId="{07D057F6-F8DA-4CD1-A212-4B2B48CE452B}" destId="{D201FE0D-8392-4AA4-930D-BBE21F6AA29A}" srcOrd="2" destOrd="0" presId="urn:microsoft.com/office/officeart/2018/2/layout/IconLabelList"/>
    <dgm:cxn modelId="{423846C8-F147-4B07-B198-FE204EA73F6E}" type="presParOf" srcId="{D201FE0D-8392-4AA4-930D-BBE21F6AA29A}" destId="{03F3B01C-372E-425A-B6B4-F56FA19D966C}" srcOrd="0" destOrd="0" presId="urn:microsoft.com/office/officeart/2018/2/layout/IconLabelList"/>
    <dgm:cxn modelId="{6690FCAD-539C-4DD9-88A4-33F28612EB83}" type="presParOf" srcId="{D201FE0D-8392-4AA4-930D-BBE21F6AA29A}" destId="{231253DE-241D-47D8-82C8-6530018A7C41}" srcOrd="1" destOrd="0" presId="urn:microsoft.com/office/officeart/2018/2/layout/IconLabelList"/>
    <dgm:cxn modelId="{D6AE7133-B596-4B27-AE26-242F4B58E036}" type="presParOf" srcId="{D201FE0D-8392-4AA4-930D-BBE21F6AA29A}" destId="{8294EF59-10B9-4B50-BF2F-865C7A493D63}" srcOrd="2" destOrd="0" presId="urn:microsoft.com/office/officeart/2018/2/layout/IconLabelList"/>
    <dgm:cxn modelId="{D2062525-CB78-40DB-8233-2FAC449D42CF}" type="presParOf" srcId="{07D057F6-F8DA-4CD1-A212-4B2B48CE452B}" destId="{E6E0E1B9-CB68-4EDB-9349-3D6F430B634E}" srcOrd="3" destOrd="0" presId="urn:microsoft.com/office/officeart/2018/2/layout/IconLabelList"/>
    <dgm:cxn modelId="{A8BBFA17-E5ED-437C-9308-1557A0B2F70B}" type="presParOf" srcId="{07D057F6-F8DA-4CD1-A212-4B2B48CE452B}" destId="{E3E56AD4-A34D-4E85-8689-80AB8836AD09}" srcOrd="4" destOrd="0" presId="urn:microsoft.com/office/officeart/2018/2/layout/IconLabelList"/>
    <dgm:cxn modelId="{7EAC3C76-C362-484C-A334-3231FE6E719D}" type="presParOf" srcId="{E3E56AD4-A34D-4E85-8689-80AB8836AD09}" destId="{917C100F-3438-4848-974D-61A8089E00DC}" srcOrd="0" destOrd="0" presId="urn:microsoft.com/office/officeart/2018/2/layout/IconLabelList"/>
    <dgm:cxn modelId="{5FE7C2CE-7496-4229-958A-67A9337D7C83}" type="presParOf" srcId="{E3E56AD4-A34D-4E85-8689-80AB8836AD09}" destId="{9CEC476A-B253-439F-8FA9-1A349312A3EC}" srcOrd="1" destOrd="0" presId="urn:microsoft.com/office/officeart/2018/2/layout/IconLabelList"/>
    <dgm:cxn modelId="{1FDB4A16-ABDA-4258-81B8-EBB2F49DDEA6}" type="presParOf" srcId="{E3E56AD4-A34D-4E85-8689-80AB8836AD09}" destId="{A62F897B-DFF9-4607-B384-DF01087843E1}" srcOrd="2" destOrd="0" presId="urn:microsoft.com/office/officeart/2018/2/layout/IconLabelList"/>
    <dgm:cxn modelId="{FDDC0977-FCE0-4DEA-AE54-EB2422DC7E1B}" type="presParOf" srcId="{07D057F6-F8DA-4CD1-A212-4B2B48CE452B}" destId="{29311949-E151-4B97-B52F-66E7840F2513}" srcOrd="5" destOrd="0" presId="urn:microsoft.com/office/officeart/2018/2/layout/IconLabelList"/>
    <dgm:cxn modelId="{7920D659-5012-42DE-ACA8-423F27E67100}" type="presParOf" srcId="{07D057F6-F8DA-4CD1-A212-4B2B48CE452B}" destId="{8CE947E0-98BF-4E69-ACE4-E29DF3F97E3E}" srcOrd="6" destOrd="0" presId="urn:microsoft.com/office/officeart/2018/2/layout/IconLabelList"/>
    <dgm:cxn modelId="{E12B4624-B89E-484C-A562-5182D557D8E1}" type="presParOf" srcId="{8CE947E0-98BF-4E69-ACE4-E29DF3F97E3E}" destId="{4CCCABAA-2A61-4753-AAC6-3FBB38048802}" srcOrd="0" destOrd="0" presId="urn:microsoft.com/office/officeart/2018/2/layout/IconLabelList"/>
    <dgm:cxn modelId="{E208B204-476E-41AC-ABE3-2F94A32EE926}" type="presParOf" srcId="{8CE947E0-98BF-4E69-ACE4-E29DF3F97E3E}" destId="{BABD8985-9EF3-482E-872E-E5F51E5CEA94}" srcOrd="1" destOrd="0" presId="urn:microsoft.com/office/officeart/2018/2/layout/IconLabelList"/>
    <dgm:cxn modelId="{7232DA7D-DC06-4B9E-A24A-B88BB2BE6AC8}" type="presParOf" srcId="{8CE947E0-98BF-4E69-ACE4-E29DF3F97E3E}" destId="{AB8BE056-C993-45AD-9C30-D2BF65536E5C}" srcOrd="2" destOrd="0" presId="urn:microsoft.com/office/officeart/2018/2/layout/IconLabelList"/>
    <dgm:cxn modelId="{3531A761-5D11-4A5B-A158-24755AB2FB13}" type="presParOf" srcId="{07D057F6-F8DA-4CD1-A212-4B2B48CE452B}" destId="{F28DD914-D6B3-434B-A0BF-BAB9DA37D43F}" srcOrd="7" destOrd="0" presId="urn:microsoft.com/office/officeart/2018/2/layout/IconLabelList"/>
    <dgm:cxn modelId="{7B509EC0-9BCE-48AF-A3D4-335EE44D66F3}" type="presParOf" srcId="{07D057F6-F8DA-4CD1-A212-4B2B48CE452B}" destId="{1351D33E-ACB5-47AE-B1E6-3EC639E69396}" srcOrd="8" destOrd="0" presId="urn:microsoft.com/office/officeart/2018/2/layout/IconLabelList"/>
    <dgm:cxn modelId="{F14642A1-C535-4F0C-93F4-44637CD909E6}" type="presParOf" srcId="{1351D33E-ACB5-47AE-B1E6-3EC639E69396}" destId="{B5562E3E-D44D-4C01-A80E-9B4607A1F624}" srcOrd="0" destOrd="0" presId="urn:microsoft.com/office/officeart/2018/2/layout/IconLabelList"/>
    <dgm:cxn modelId="{4877B231-0376-4934-BC87-3BD73BC6CE3B}" type="presParOf" srcId="{1351D33E-ACB5-47AE-B1E6-3EC639E69396}" destId="{4E155C9A-0FF2-4F47-B7D2-1C007695BF4A}" srcOrd="1" destOrd="0" presId="urn:microsoft.com/office/officeart/2018/2/layout/IconLabelList"/>
    <dgm:cxn modelId="{8D593F3F-D984-49EE-9911-27A41F38CBD7}" type="presParOf" srcId="{1351D33E-ACB5-47AE-B1E6-3EC639E69396}" destId="{17C65AD6-B322-46E7-A843-76FDA9C3BB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D39E97-E96A-41AA-A6FB-0A32EB0084EB}">
      <dsp:nvSpPr>
        <dsp:cNvPr id="0" name=""/>
        <dsp:cNvSpPr/>
      </dsp:nvSpPr>
      <dsp:spPr>
        <a:xfrm>
          <a:off x="602632" y="70431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617AA-1C5D-4A7C-968A-8E80D9695F43}">
      <dsp:nvSpPr>
        <dsp:cNvPr id="0" name=""/>
        <dsp:cNvSpPr/>
      </dsp:nvSpPr>
      <dsp:spPr>
        <a:xfrm>
          <a:off x="107632" y="18496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Gather Data by </a:t>
          </a:r>
          <a:r>
            <a:rPr lang="en-US" sz="1300" b="1" kern="1200"/>
            <a:t>scraping</a:t>
          </a:r>
          <a:r>
            <a:rPr lang="en-US" sz="1300" kern="1200"/>
            <a:t> it from a news website</a:t>
          </a:r>
        </a:p>
      </dsp:txBody>
      <dsp:txXfrm>
        <a:off x="107632" y="1849673"/>
        <a:ext cx="1800000" cy="720000"/>
      </dsp:txXfrm>
    </dsp:sp>
    <dsp:sp modelId="{03F3B01C-372E-425A-B6B4-F56FA19D966C}">
      <dsp:nvSpPr>
        <dsp:cNvPr id="0" name=""/>
        <dsp:cNvSpPr/>
      </dsp:nvSpPr>
      <dsp:spPr>
        <a:xfrm>
          <a:off x="2717632" y="70431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4EF59-10B9-4B50-BF2F-865C7A493D63}">
      <dsp:nvSpPr>
        <dsp:cNvPr id="0" name=""/>
        <dsp:cNvSpPr/>
      </dsp:nvSpPr>
      <dsp:spPr>
        <a:xfrm>
          <a:off x="2222632" y="18496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 the Data to a </a:t>
          </a:r>
          <a:r>
            <a:rPr lang="en-US" sz="1300" b="1" kern="1200"/>
            <a:t>CSV</a:t>
          </a:r>
          <a:r>
            <a:rPr lang="en-US" sz="1300" kern="1200"/>
            <a:t> for research</a:t>
          </a:r>
        </a:p>
      </dsp:txBody>
      <dsp:txXfrm>
        <a:off x="2222632" y="1849673"/>
        <a:ext cx="1800000" cy="720000"/>
      </dsp:txXfrm>
    </dsp:sp>
    <dsp:sp modelId="{917C100F-3438-4848-974D-61A8089E00DC}">
      <dsp:nvSpPr>
        <dsp:cNvPr id="0" name=""/>
        <dsp:cNvSpPr/>
      </dsp:nvSpPr>
      <dsp:spPr>
        <a:xfrm>
          <a:off x="4832632" y="70431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F897B-DFF9-4607-B384-DF01087843E1}">
      <dsp:nvSpPr>
        <dsp:cNvPr id="0" name=""/>
        <dsp:cNvSpPr/>
      </dsp:nvSpPr>
      <dsp:spPr>
        <a:xfrm>
          <a:off x="4337632" y="18496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the Data to learn about </a:t>
          </a:r>
          <a:r>
            <a:rPr lang="en-US" sz="1300" b="1" kern="1200"/>
            <a:t>stocks</a:t>
          </a:r>
          <a:r>
            <a:rPr lang="en-US" sz="1300" kern="1200"/>
            <a:t> from the news</a:t>
          </a:r>
        </a:p>
      </dsp:txBody>
      <dsp:txXfrm>
        <a:off x="4337632" y="1849673"/>
        <a:ext cx="1800000" cy="720000"/>
      </dsp:txXfrm>
    </dsp:sp>
    <dsp:sp modelId="{4CCCABAA-2A61-4753-AAC6-3FBB38048802}">
      <dsp:nvSpPr>
        <dsp:cNvPr id="0" name=""/>
        <dsp:cNvSpPr/>
      </dsp:nvSpPr>
      <dsp:spPr>
        <a:xfrm>
          <a:off x="1660132" y="30196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BE056-C993-45AD-9C30-D2BF65536E5C}">
      <dsp:nvSpPr>
        <dsp:cNvPr id="0" name=""/>
        <dsp:cNvSpPr/>
      </dsp:nvSpPr>
      <dsp:spPr>
        <a:xfrm>
          <a:off x="1165132" y="41650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Create </a:t>
          </a:r>
          <a:r>
            <a:rPr lang="en-US" sz="1300" b="1" kern="1200"/>
            <a:t>visualizations</a:t>
          </a:r>
          <a:r>
            <a:rPr lang="en-US" sz="1300" kern="1200"/>
            <a:t> to understand the Data and stock info</a:t>
          </a:r>
        </a:p>
      </dsp:txBody>
      <dsp:txXfrm>
        <a:off x="1165132" y="4165034"/>
        <a:ext cx="1800000" cy="720000"/>
      </dsp:txXfrm>
    </dsp:sp>
    <dsp:sp modelId="{B5562E3E-D44D-4C01-A80E-9B4607A1F624}">
      <dsp:nvSpPr>
        <dsp:cNvPr id="0" name=""/>
        <dsp:cNvSpPr/>
      </dsp:nvSpPr>
      <dsp:spPr>
        <a:xfrm>
          <a:off x="3775132" y="301967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65AD6-B322-46E7-A843-76FDA9C3BB5D}">
      <dsp:nvSpPr>
        <dsp:cNvPr id="0" name=""/>
        <dsp:cNvSpPr/>
      </dsp:nvSpPr>
      <dsp:spPr>
        <a:xfrm>
          <a:off x="3280132" y="416503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the </a:t>
          </a:r>
          <a:r>
            <a:rPr lang="en-US" sz="1300" b="1" kern="1200"/>
            <a:t>Market Research </a:t>
          </a:r>
          <a:r>
            <a:rPr lang="en-US" sz="1300" kern="1200"/>
            <a:t>to determine if a stock is worth buying</a:t>
          </a:r>
        </a:p>
      </dsp:txBody>
      <dsp:txXfrm>
        <a:off x="3280132" y="416503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3544290-7B23-4FC9-9E7E-BDFCDDD05C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98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01332D-C918-4083-A11C-140CA3E04D34}"/>
              </a:ext>
            </a:extLst>
          </p:cNvPr>
          <p:cNvSpPr/>
          <p:nvPr/>
        </p:nvSpPr>
        <p:spPr>
          <a:xfrm>
            <a:off x="-1" y="990600"/>
            <a:ext cx="8840789" cy="5867400"/>
          </a:xfrm>
          <a:prstGeom prst="rect">
            <a:avLst/>
          </a:prstGeom>
          <a:solidFill>
            <a:srgbClr val="E5B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1A927CB-A350-45D7-B0AB-51D4C932B4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76799" y="990601"/>
            <a:ext cx="3963988" cy="4571999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2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44629F2D-9CA5-44B1-8428-B6A1F2F43D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3188" y="-387"/>
            <a:ext cx="2437200" cy="38088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4DA01014-C447-4540-B491-DEB259BDFB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14128" y="3048000"/>
            <a:ext cx="2589205" cy="38088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4E86410E-8BA1-4FDE-8790-7805E76AEA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602795" y="600"/>
            <a:ext cx="2589205" cy="2881814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0152C9A-94B6-48C4-8DE7-C37339C864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0400" y="3976189"/>
            <a:ext cx="2439988" cy="2881814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36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BAD1360-E307-4C7F-9F30-6B3953D054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1612" y="615825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9ECEC3A4-71DB-42C6-A428-73CF5D0DC41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5599" y="618900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DF01AE9D-7355-4992-ADED-D25CEB8E6C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512" y="3517725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31824007-23DA-476E-BBBA-80C63EB46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28775" y="3511574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696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0EA11867-0835-4E2C-87D8-1AEBEA9D38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29838" y="2733775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565CF34-5773-41A6-A851-88E9193CDB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3825" y="2732500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B9980CF-AFD7-49A9-8786-50B7D000E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76" y="2733775"/>
            <a:ext cx="2436812" cy="27275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2112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B9980CF-AFD7-49A9-8786-50B7D000E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987" y="2347420"/>
            <a:ext cx="3266627" cy="18288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C96854D0-5E7F-4ED0-BAB4-E149CBE8A0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2561" y="2347420"/>
            <a:ext cx="3266627" cy="18288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7A38E1F5-E610-4507-A557-68221740F1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54961" y="2351693"/>
            <a:ext cx="3486648" cy="18288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0BF36F9C-B862-460E-B013-641A1313D3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9212" y="4339124"/>
            <a:ext cx="3266627" cy="18288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27FAEE7E-8059-4973-A387-B69366C2CF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786" y="4339124"/>
            <a:ext cx="3266627" cy="18288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735F19CF-5FF9-4573-947B-ED364BA33EB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48186" y="4343397"/>
            <a:ext cx="3486648" cy="18288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60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9B9980CF-AFD7-49A9-8786-50B7D000EC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36" y="1312200"/>
            <a:ext cx="4095990" cy="33528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AC28515-BCE2-46EC-B6E5-70FDCEA98C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67200" y="1312440"/>
            <a:ext cx="2743200" cy="33528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222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AC28515-BCE2-46EC-B6E5-70FDCEA98C6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990600"/>
            <a:ext cx="5486400" cy="33528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BC9C0B5-C247-4C05-96A4-A2EBC79FEF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0388" y="3429001"/>
            <a:ext cx="2741612" cy="3424648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C4D4E54-EAB8-49E6-8FD2-5FD987F8C5D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32394" y="3433352"/>
            <a:ext cx="2741612" cy="3424648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6352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BC9C0B5-C247-4C05-96A4-A2EBC79FEF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176" y="685800"/>
            <a:ext cx="5180012" cy="54864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04A00E-3F22-4C72-A07D-0B53730B77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164" y="1600199"/>
            <a:ext cx="4270375" cy="3657602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598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724B07-E8F2-4479-B258-6E6EDA8EC02A}"/>
              </a:ext>
            </a:extLst>
          </p:cNvPr>
          <p:cNvSpPr/>
          <p:nvPr/>
        </p:nvSpPr>
        <p:spPr>
          <a:xfrm rot="5400000">
            <a:off x="-800099" y="1181102"/>
            <a:ext cx="6476997" cy="4876800"/>
          </a:xfrm>
          <a:prstGeom prst="rect">
            <a:avLst/>
          </a:prstGeom>
          <a:solidFill>
            <a:srgbClr val="E5B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904A00E-3F22-4C72-A07D-0B53730B77A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588" y="1295398"/>
            <a:ext cx="3963989" cy="4267202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38F2E58-7C57-499C-A537-DFC84E5FFD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91200" y="4343399"/>
            <a:ext cx="6099177" cy="2514601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5039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36B7C221-7781-48AE-870D-4F43C9DDBE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5600" y="841247"/>
            <a:ext cx="2879624" cy="243655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5FC53995-01BF-4DA7-9535-54A44B9C78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62399" y="841247"/>
            <a:ext cx="3808413" cy="2436553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159F2588-4377-44E9-B481-2B0CACE55E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3771" y="3444975"/>
            <a:ext cx="3787453" cy="2571778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33264DFC-11A5-4AD4-99E2-13F72D7E32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91189" y="3444975"/>
            <a:ext cx="2879623" cy="257178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657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7B4A5AFD-5ECE-4375-9337-CB2A4F0D72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170" y="685084"/>
            <a:ext cx="5487829" cy="548711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1737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C68F87F-F5D1-4CD9-9EEB-D5AC8C72F0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514600"/>
            <a:ext cx="11279188" cy="27432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9352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5C68F87F-F5D1-4CD9-9EEB-D5AC8C72F0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35988" y="3733799"/>
            <a:ext cx="3656012" cy="31211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59AF5F0-018C-49C6-9EF4-1EE46CC3F4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3593" y="3733799"/>
            <a:ext cx="3656012" cy="31211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38B3F3-D8A9-4EDE-9F1C-2D5E889113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2812" y="3736875"/>
            <a:ext cx="3614924" cy="312112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624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0074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086BDEB3-CADD-4010-B992-78F813FEA1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4812" y="1"/>
            <a:ext cx="6707188" cy="6854924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907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086BDEB3-CADD-4010-B992-78F813FEA1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1223" y="692997"/>
            <a:ext cx="3271391" cy="21264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F4AA23C-431C-460C-B090-BFE8FE3BF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12561" y="685800"/>
            <a:ext cx="3271391" cy="21264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06E85D6-1870-4F47-95DC-E19E9BED9A1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50197" y="692997"/>
            <a:ext cx="3491412" cy="21264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87358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64C159-BE4A-4C6B-9955-0ABC97405C85}"/>
              </a:ext>
            </a:extLst>
          </p:cNvPr>
          <p:cNvSpPr/>
          <p:nvPr/>
        </p:nvSpPr>
        <p:spPr>
          <a:xfrm>
            <a:off x="8127997" y="3429000"/>
            <a:ext cx="4064002" cy="3429000"/>
          </a:xfrm>
          <a:prstGeom prst="rect">
            <a:avLst/>
          </a:prstGeom>
          <a:solidFill>
            <a:srgbClr val="E5B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62DC5-058F-4D1B-A80D-6F49B5852E4B}"/>
              </a:ext>
            </a:extLst>
          </p:cNvPr>
          <p:cNvSpPr/>
          <p:nvPr/>
        </p:nvSpPr>
        <p:spPr>
          <a:xfrm>
            <a:off x="4063995" y="0"/>
            <a:ext cx="4064002" cy="3429000"/>
          </a:xfrm>
          <a:prstGeom prst="rect">
            <a:avLst/>
          </a:prstGeom>
          <a:solidFill>
            <a:srgbClr val="0046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82E1AC-A9EE-4A85-A03F-0473EDF39C80}"/>
              </a:ext>
            </a:extLst>
          </p:cNvPr>
          <p:cNvSpPr/>
          <p:nvPr/>
        </p:nvSpPr>
        <p:spPr>
          <a:xfrm>
            <a:off x="0" y="3429000"/>
            <a:ext cx="4064002" cy="3429000"/>
          </a:xfrm>
          <a:prstGeom prst="rect">
            <a:avLst/>
          </a:prstGeom>
          <a:solidFill>
            <a:srgbClr val="E5B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39803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F4AA23C-431C-460C-B090-BFE8FE3BF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5987" y="2216997"/>
            <a:ext cx="4726413" cy="3955203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1037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F4AA23C-431C-460C-B090-BFE8FE3BF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562401" y="1992601"/>
            <a:ext cx="4228800" cy="26556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7802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9F4AA23C-431C-460C-B090-BFE8FE3BF7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416609" y="1295400"/>
            <a:ext cx="3099600" cy="42504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67319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EC0E26-068E-4479-99A8-9170EC2A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400" y="2514600"/>
            <a:ext cx="3103200" cy="6223638"/>
          </a:xfrm>
          <a:prstGeom prst="rect">
            <a:avLst/>
          </a:prstGeom>
        </p:spPr>
      </p:pic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73ED5D53-F31F-46F7-B8A1-B21BCC6D34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42400" y="2696019"/>
            <a:ext cx="2707200" cy="5860800"/>
          </a:xfrm>
          <a:custGeom>
            <a:avLst/>
            <a:gdLst>
              <a:gd name="connsiteX0" fmla="*/ 789411 w 6663269"/>
              <a:gd name="connsiteY0" fmla="*/ 0 h 14435655"/>
              <a:gd name="connsiteX1" fmla="*/ 981125 w 6663269"/>
              <a:gd name="connsiteY1" fmla="*/ 0 h 14435655"/>
              <a:gd name="connsiteX2" fmla="*/ 1365358 w 6663269"/>
              <a:gd name="connsiteY2" fmla="*/ 0 h 14435655"/>
              <a:gd name="connsiteX3" fmla="*/ 1408051 w 6663269"/>
              <a:gd name="connsiteY3" fmla="*/ 7250 h 14435655"/>
              <a:gd name="connsiteX4" fmla="*/ 1437049 w 6663269"/>
              <a:gd name="connsiteY4" fmla="*/ 20945 h 14435655"/>
              <a:gd name="connsiteX5" fmla="*/ 1450743 w 6663269"/>
              <a:gd name="connsiteY5" fmla="*/ 49945 h 14435655"/>
              <a:gd name="connsiteX6" fmla="*/ 1465243 w 6663269"/>
              <a:gd name="connsiteY6" fmla="*/ 92640 h 14435655"/>
              <a:gd name="connsiteX7" fmla="*/ 1465243 w 6663269"/>
              <a:gd name="connsiteY7" fmla="*/ 156279 h 14435655"/>
              <a:gd name="connsiteX8" fmla="*/ 1472492 w 6663269"/>
              <a:gd name="connsiteY8" fmla="*/ 220724 h 14435655"/>
              <a:gd name="connsiteX9" fmla="*/ 1493436 w 6663269"/>
              <a:gd name="connsiteY9" fmla="*/ 277113 h 14435655"/>
              <a:gd name="connsiteX10" fmla="*/ 1521629 w 6663269"/>
              <a:gd name="connsiteY10" fmla="*/ 334308 h 14435655"/>
              <a:gd name="connsiteX11" fmla="*/ 1550628 w 6663269"/>
              <a:gd name="connsiteY11" fmla="*/ 383447 h 14435655"/>
              <a:gd name="connsiteX12" fmla="*/ 1593321 w 6663269"/>
              <a:gd name="connsiteY12" fmla="*/ 426142 h 14435655"/>
              <a:gd name="connsiteX13" fmla="*/ 1643263 w 6663269"/>
              <a:gd name="connsiteY13" fmla="*/ 462392 h 14435655"/>
              <a:gd name="connsiteX14" fmla="*/ 1692399 w 6663269"/>
              <a:gd name="connsiteY14" fmla="*/ 490587 h 14435655"/>
              <a:gd name="connsiteX15" fmla="*/ 1749591 w 6663269"/>
              <a:gd name="connsiteY15" fmla="*/ 511531 h 14435655"/>
              <a:gd name="connsiteX16" fmla="*/ 1813228 w 6663269"/>
              <a:gd name="connsiteY16" fmla="*/ 526032 h 14435655"/>
              <a:gd name="connsiteX17" fmla="*/ 1920362 w 6663269"/>
              <a:gd name="connsiteY17" fmla="*/ 533282 h 14435655"/>
              <a:gd name="connsiteX18" fmla="*/ 4742907 w 6663269"/>
              <a:gd name="connsiteY18" fmla="*/ 526032 h 14435655"/>
              <a:gd name="connsiteX19" fmla="*/ 4821043 w 6663269"/>
              <a:gd name="connsiteY19" fmla="*/ 526032 h 14435655"/>
              <a:gd name="connsiteX20" fmla="*/ 4899179 w 6663269"/>
              <a:gd name="connsiteY20" fmla="*/ 511531 h 14435655"/>
              <a:gd name="connsiteX21" fmla="*/ 4963621 w 6663269"/>
              <a:gd name="connsiteY21" fmla="*/ 497837 h 14435655"/>
              <a:gd name="connsiteX22" fmla="*/ 5013563 w 6663269"/>
              <a:gd name="connsiteY22" fmla="*/ 468837 h 14435655"/>
              <a:gd name="connsiteX23" fmla="*/ 5062699 w 6663269"/>
              <a:gd name="connsiteY23" fmla="*/ 433392 h 14435655"/>
              <a:gd name="connsiteX24" fmla="*/ 5105393 w 6663269"/>
              <a:gd name="connsiteY24" fmla="*/ 390697 h 14435655"/>
              <a:gd name="connsiteX25" fmla="*/ 5141641 w 6663269"/>
              <a:gd name="connsiteY25" fmla="*/ 341558 h 14435655"/>
              <a:gd name="connsiteX26" fmla="*/ 5162585 w 6663269"/>
              <a:gd name="connsiteY26" fmla="*/ 291613 h 14435655"/>
              <a:gd name="connsiteX27" fmla="*/ 5184333 w 6663269"/>
              <a:gd name="connsiteY27" fmla="*/ 234418 h 14435655"/>
              <a:gd name="connsiteX28" fmla="*/ 5198027 w 6663269"/>
              <a:gd name="connsiteY28" fmla="*/ 170779 h 14435655"/>
              <a:gd name="connsiteX29" fmla="*/ 5205277 w 6663269"/>
              <a:gd name="connsiteY29" fmla="*/ 85390 h 14435655"/>
              <a:gd name="connsiteX30" fmla="*/ 5212525 w 6663269"/>
              <a:gd name="connsiteY30" fmla="*/ 49945 h 14435655"/>
              <a:gd name="connsiteX31" fmla="*/ 5226221 w 6663269"/>
              <a:gd name="connsiteY31" fmla="*/ 20945 h 14435655"/>
              <a:gd name="connsiteX32" fmla="*/ 5255219 w 6663269"/>
              <a:gd name="connsiteY32" fmla="*/ 7250 h 14435655"/>
              <a:gd name="connsiteX33" fmla="*/ 5297911 w 6663269"/>
              <a:gd name="connsiteY33" fmla="*/ 0 h 14435655"/>
              <a:gd name="connsiteX34" fmla="*/ 5674895 w 6663269"/>
              <a:gd name="connsiteY34" fmla="*/ 0 h 14435655"/>
              <a:gd name="connsiteX35" fmla="*/ 5859359 w 6663269"/>
              <a:gd name="connsiteY35" fmla="*/ 0 h 14435655"/>
              <a:gd name="connsiteX36" fmla="*/ 6044629 w 6663269"/>
              <a:gd name="connsiteY36" fmla="*/ 14500 h 14435655"/>
              <a:gd name="connsiteX37" fmla="*/ 6108265 w 6663269"/>
              <a:gd name="connsiteY37" fmla="*/ 20945 h 14435655"/>
              <a:gd name="connsiteX38" fmla="*/ 6172707 w 6663269"/>
              <a:gd name="connsiteY38" fmla="*/ 35445 h 14435655"/>
              <a:gd name="connsiteX39" fmla="*/ 6229093 w 6663269"/>
              <a:gd name="connsiteY39" fmla="*/ 49945 h 14435655"/>
              <a:gd name="connsiteX40" fmla="*/ 6286285 w 6663269"/>
              <a:gd name="connsiteY40" fmla="*/ 70890 h 14435655"/>
              <a:gd name="connsiteX41" fmla="*/ 6343477 w 6663269"/>
              <a:gd name="connsiteY41" fmla="*/ 99890 h 14435655"/>
              <a:gd name="connsiteX42" fmla="*/ 6386171 w 6663269"/>
              <a:gd name="connsiteY42" fmla="*/ 128084 h 14435655"/>
              <a:gd name="connsiteX43" fmla="*/ 6435307 w 6663269"/>
              <a:gd name="connsiteY43" fmla="*/ 163529 h 14435655"/>
              <a:gd name="connsiteX44" fmla="*/ 6471555 w 6663269"/>
              <a:gd name="connsiteY44" fmla="*/ 206224 h 14435655"/>
              <a:gd name="connsiteX45" fmla="*/ 6514249 w 6663269"/>
              <a:gd name="connsiteY45" fmla="*/ 248919 h 14435655"/>
              <a:gd name="connsiteX46" fmla="*/ 6542441 w 6663269"/>
              <a:gd name="connsiteY46" fmla="*/ 291613 h 14435655"/>
              <a:gd name="connsiteX47" fmla="*/ 6570635 w 6663269"/>
              <a:gd name="connsiteY47" fmla="*/ 341558 h 14435655"/>
              <a:gd name="connsiteX48" fmla="*/ 6599633 w 6663269"/>
              <a:gd name="connsiteY48" fmla="*/ 397947 h 14435655"/>
              <a:gd name="connsiteX49" fmla="*/ 6620577 w 6663269"/>
              <a:gd name="connsiteY49" fmla="*/ 455142 h 14435655"/>
              <a:gd name="connsiteX50" fmla="*/ 6635077 w 6663269"/>
              <a:gd name="connsiteY50" fmla="*/ 511531 h 14435655"/>
              <a:gd name="connsiteX51" fmla="*/ 6648769 w 6663269"/>
              <a:gd name="connsiteY51" fmla="*/ 575976 h 14435655"/>
              <a:gd name="connsiteX52" fmla="*/ 6656021 w 6663269"/>
              <a:gd name="connsiteY52" fmla="*/ 639616 h 14435655"/>
              <a:gd name="connsiteX53" fmla="*/ 6663269 w 6663269"/>
              <a:gd name="connsiteY53" fmla="*/ 753200 h 14435655"/>
              <a:gd name="connsiteX54" fmla="*/ 6663269 w 6663269"/>
              <a:gd name="connsiteY54" fmla="*/ 860339 h 14435655"/>
              <a:gd name="connsiteX55" fmla="*/ 6663269 w 6663269"/>
              <a:gd name="connsiteY55" fmla="*/ 13575316 h 14435655"/>
              <a:gd name="connsiteX56" fmla="*/ 6663269 w 6663269"/>
              <a:gd name="connsiteY56" fmla="*/ 13738845 h 14435655"/>
              <a:gd name="connsiteX57" fmla="*/ 6648769 w 6663269"/>
              <a:gd name="connsiteY57" fmla="*/ 13816984 h 14435655"/>
              <a:gd name="connsiteX58" fmla="*/ 6642325 w 6663269"/>
              <a:gd name="connsiteY58" fmla="*/ 13902374 h 14435655"/>
              <a:gd name="connsiteX59" fmla="*/ 6613327 w 6663269"/>
              <a:gd name="connsiteY59" fmla="*/ 14002264 h 14435655"/>
              <a:gd name="connsiteX60" fmla="*/ 6570635 w 6663269"/>
              <a:gd name="connsiteY60" fmla="*/ 14101348 h 14435655"/>
              <a:gd name="connsiteX61" fmla="*/ 6514249 w 6663269"/>
              <a:gd name="connsiteY61" fmla="*/ 14186737 h 14435655"/>
              <a:gd name="connsiteX62" fmla="*/ 6442557 w 6663269"/>
              <a:gd name="connsiteY62" fmla="*/ 14257626 h 14435655"/>
              <a:gd name="connsiteX63" fmla="*/ 6364421 w 6663269"/>
              <a:gd name="connsiteY63" fmla="*/ 14322071 h 14435655"/>
              <a:gd name="connsiteX64" fmla="*/ 6271787 w 6663269"/>
              <a:gd name="connsiteY64" fmla="*/ 14372016 h 14435655"/>
              <a:gd name="connsiteX65" fmla="*/ 6172707 w 6663269"/>
              <a:gd name="connsiteY65" fmla="*/ 14407461 h 14435655"/>
              <a:gd name="connsiteX66" fmla="*/ 6065573 w 6663269"/>
              <a:gd name="connsiteY66" fmla="*/ 14421155 h 14435655"/>
              <a:gd name="connsiteX67" fmla="*/ 5959245 w 6663269"/>
              <a:gd name="connsiteY67" fmla="*/ 14435655 h 14435655"/>
              <a:gd name="connsiteX68" fmla="*/ 5845665 w 6663269"/>
              <a:gd name="connsiteY68" fmla="*/ 14435655 h 14435655"/>
              <a:gd name="connsiteX69" fmla="*/ 796660 w 6663269"/>
              <a:gd name="connsiteY69" fmla="*/ 14435655 h 14435655"/>
              <a:gd name="connsiteX70" fmla="*/ 654083 w 6663269"/>
              <a:gd name="connsiteY70" fmla="*/ 14428405 h 14435655"/>
              <a:gd name="connsiteX71" fmla="*/ 583197 w 6663269"/>
              <a:gd name="connsiteY71" fmla="*/ 14421155 h 14435655"/>
              <a:gd name="connsiteX72" fmla="*/ 519561 w 6663269"/>
              <a:gd name="connsiteY72" fmla="*/ 14407461 h 14435655"/>
              <a:gd name="connsiteX73" fmla="*/ 412427 w 6663269"/>
              <a:gd name="connsiteY73" fmla="*/ 14378461 h 14435655"/>
              <a:gd name="connsiteX74" fmla="*/ 319792 w 6663269"/>
              <a:gd name="connsiteY74" fmla="*/ 14329321 h 14435655"/>
              <a:gd name="connsiteX75" fmla="*/ 234407 w 6663269"/>
              <a:gd name="connsiteY75" fmla="*/ 14272127 h 14435655"/>
              <a:gd name="connsiteX76" fmla="*/ 163521 w 6663269"/>
              <a:gd name="connsiteY76" fmla="*/ 14208487 h 14435655"/>
              <a:gd name="connsiteX77" fmla="*/ 106329 w 6663269"/>
              <a:gd name="connsiteY77" fmla="*/ 14123098 h 14435655"/>
              <a:gd name="connsiteX78" fmla="*/ 63636 w 6663269"/>
              <a:gd name="connsiteY78" fmla="*/ 14037708 h 14435655"/>
              <a:gd name="connsiteX79" fmla="*/ 28193 w 6663269"/>
              <a:gd name="connsiteY79" fmla="*/ 13937819 h 14435655"/>
              <a:gd name="connsiteX80" fmla="*/ 14499 w 6663269"/>
              <a:gd name="connsiteY80" fmla="*/ 13824235 h 14435655"/>
              <a:gd name="connsiteX81" fmla="*/ 0 w 6663269"/>
              <a:gd name="connsiteY81" fmla="*/ 13653456 h 14435655"/>
              <a:gd name="connsiteX82" fmla="*/ 0 w 6663269"/>
              <a:gd name="connsiteY82" fmla="*/ 13489927 h 14435655"/>
              <a:gd name="connsiteX83" fmla="*/ 0 w 6663269"/>
              <a:gd name="connsiteY83" fmla="*/ 7221050 h 14435655"/>
              <a:gd name="connsiteX84" fmla="*/ 0 w 6663269"/>
              <a:gd name="connsiteY84" fmla="*/ 888534 h 14435655"/>
              <a:gd name="connsiteX85" fmla="*/ 7250 w 6663269"/>
              <a:gd name="connsiteY85" fmla="*/ 704061 h 14435655"/>
              <a:gd name="connsiteX86" fmla="*/ 14499 w 6663269"/>
              <a:gd name="connsiteY86" fmla="*/ 611421 h 14435655"/>
              <a:gd name="connsiteX87" fmla="*/ 28193 w 6663269"/>
              <a:gd name="connsiteY87" fmla="*/ 526032 h 14435655"/>
              <a:gd name="connsiteX88" fmla="*/ 57192 w 6663269"/>
              <a:gd name="connsiteY88" fmla="*/ 419698 h 14435655"/>
              <a:gd name="connsiteX89" fmla="*/ 99885 w 6663269"/>
              <a:gd name="connsiteY89" fmla="*/ 327058 h 14435655"/>
              <a:gd name="connsiteX90" fmla="*/ 156271 w 6663269"/>
              <a:gd name="connsiteY90" fmla="*/ 241669 h 14435655"/>
              <a:gd name="connsiteX91" fmla="*/ 220713 w 6663269"/>
              <a:gd name="connsiteY91" fmla="*/ 170779 h 14435655"/>
              <a:gd name="connsiteX92" fmla="*/ 298848 w 6663269"/>
              <a:gd name="connsiteY92" fmla="*/ 106334 h 14435655"/>
              <a:gd name="connsiteX93" fmla="*/ 348791 w 6663269"/>
              <a:gd name="connsiteY93" fmla="*/ 85390 h 14435655"/>
              <a:gd name="connsiteX94" fmla="*/ 391483 w 6663269"/>
              <a:gd name="connsiteY94" fmla="*/ 63640 h 14435655"/>
              <a:gd name="connsiteX95" fmla="*/ 440620 w 6663269"/>
              <a:gd name="connsiteY95" fmla="*/ 42695 h 14435655"/>
              <a:gd name="connsiteX96" fmla="*/ 490562 w 6663269"/>
              <a:gd name="connsiteY96" fmla="*/ 28195 h 14435655"/>
              <a:gd name="connsiteX97" fmla="*/ 547754 w 6663269"/>
              <a:gd name="connsiteY97" fmla="*/ 20945 h 14435655"/>
              <a:gd name="connsiteX98" fmla="*/ 597697 w 6663269"/>
              <a:gd name="connsiteY98" fmla="*/ 14500 h 14435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663269" h="14435655">
                <a:moveTo>
                  <a:pt x="789411" y="0"/>
                </a:moveTo>
                <a:lnTo>
                  <a:pt x="981125" y="0"/>
                </a:lnTo>
                <a:lnTo>
                  <a:pt x="1365358" y="0"/>
                </a:lnTo>
                <a:lnTo>
                  <a:pt x="1408051" y="7250"/>
                </a:lnTo>
                <a:lnTo>
                  <a:pt x="1437049" y="20945"/>
                </a:lnTo>
                <a:lnTo>
                  <a:pt x="1450743" y="49945"/>
                </a:lnTo>
                <a:lnTo>
                  <a:pt x="1465243" y="92640"/>
                </a:lnTo>
                <a:lnTo>
                  <a:pt x="1465243" y="156279"/>
                </a:lnTo>
                <a:lnTo>
                  <a:pt x="1472492" y="220724"/>
                </a:lnTo>
                <a:lnTo>
                  <a:pt x="1493436" y="277113"/>
                </a:lnTo>
                <a:lnTo>
                  <a:pt x="1521629" y="334308"/>
                </a:lnTo>
                <a:lnTo>
                  <a:pt x="1550628" y="383447"/>
                </a:lnTo>
                <a:lnTo>
                  <a:pt x="1593321" y="426142"/>
                </a:lnTo>
                <a:lnTo>
                  <a:pt x="1643263" y="462392"/>
                </a:lnTo>
                <a:lnTo>
                  <a:pt x="1692399" y="490587"/>
                </a:lnTo>
                <a:lnTo>
                  <a:pt x="1749591" y="511531"/>
                </a:lnTo>
                <a:lnTo>
                  <a:pt x="1813228" y="526032"/>
                </a:lnTo>
                <a:lnTo>
                  <a:pt x="1920362" y="533282"/>
                </a:lnTo>
                <a:lnTo>
                  <a:pt x="4742907" y="526032"/>
                </a:lnTo>
                <a:lnTo>
                  <a:pt x="4821043" y="526032"/>
                </a:lnTo>
                <a:lnTo>
                  <a:pt x="4899179" y="511531"/>
                </a:lnTo>
                <a:lnTo>
                  <a:pt x="4963621" y="497837"/>
                </a:lnTo>
                <a:lnTo>
                  <a:pt x="5013563" y="468837"/>
                </a:lnTo>
                <a:lnTo>
                  <a:pt x="5062699" y="433392"/>
                </a:lnTo>
                <a:lnTo>
                  <a:pt x="5105393" y="390697"/>
                </a:lnTo>
                <a:lnTo>
                  <a:pt x="5141641" y="341558"/>
                </a:lnTo>
                <a:lnTo>
                  <a:pt x="5162585" y="291613"/>
                </a:lnTo>
                <a:lnTo>
                  <a:pt x="5184333" y="234418"/>
                </a:lnTo>
                <a:lnTo>
                  <a:pt x="5198027" y="170779"/>
                </a:lnTo>
                <a:lnTo>
                  <a:pt x="5205277" y="85390"/>
                </a:lnTo>
                <a:lnTo>
                  <a:pt x="5212525" y="49945"/>
                </a:lnTo>
                <a:lnTo>
                  <a:pt x="5226221" y="20945"/>
                </a:lnTo>
                <a:lnTo>
                  <a:pt x="5255219" y="7250"/>
                </a:lnTo>
                <a:lnTo>
                  <a:pt x="5297911" y="0"/>
                </a:lnTo>
                <a:lnTo>
                  <a:pt x="5674895" y="0"/>
                </a:lnTo>
                <a:lnTo>
                  <a:pt x="5859359" y="0"/>
                </a:lnTo>
                <a:lnTo>
                  <a:pt x="6044629" y="14500"/>
                </a:lnTo>
                <a:lnTo>
                  <a:pt x="6108265" y="20945"/>
                </a:lnTo>
                <a:lnTo>
                  <a:pt x="6172707" y="35445"/>
                </a:lnTo>
                <a:lnTo>
                  <a:pt x="6229093" y="49945"/>
                </a:lnTo>
                <a:lnTo>
                  <a:pt x="6286285" y="70890"/>
                </a:lnTo>
                <a:lnTo>
                  <a:pt x="6343477" y="99890"/>
                </a:lnTo>
                <a:lnTo>
                  <a:pt x="6386171" y="128084"/>
                </a:lnTo>
                <a:lnTo>
                  <a:pt x="6435307" y="163529"/>
                </a:lnTo>
                <a:lnTo>
                  <a:pt x="6471555" y="206224"/>
                </a:lnTo>
                <a:lnTo>
                  <a:pt x="6514249" y="248919"/>
                </a:lnTo>
                <a:lnTo>
                  <a:pt x="6542441" y="291613"/>
                </a:lnTo>
                <a:lnTo>
                  <a:pt x="6570635" y="341558"/>
                </a:lnTo>
                <a:lnTo>
                  <a:pt x="6599633" y="397947"/>
                </a:lnTo>
                <a:lnTo>
                  <a:pt x="6620577" y="455142"/>
                </a:lnTo>
                <a:lnTo>
                  <a:pt x="6635077" y="511531"/>
                </a:lnTo>
                <a:lnTo>
                  <a:pt x="6648769" y="575976"/>
                </a:lnTo>
                <a:lnTo>
                  <a:pt x="6656021" y="639616"/>
                </a:lnTo>
                <a:lnTo>
                  <a:pt x="6663269" y="753200"/>
                </a:lnTo>
                <a:lnTo>
                  <a:pt x="6663269" y="860339"/>
                </a:lnTo>
                <a:lnTo>
                  <a:pt x="6663269" y="13575316"/>
                </a:lnTo>
                <a:lnTo>
                  <a:pt x="6663269" y="13738845"/>
                </a:lnTo>
                <a:lnTo>
                  <a:pt x="6648769" y="13816984"/>
                </a:lnTo>
                <a:lnTo>
                  <a:pt x="6642325" y="13902374"/>
                </a:lnTo>
                <a:lnTo>
                  <a:pt x="6613327" y="14002264"/>
                </a:lnTo>
                <a:lnTo>
                  <a:pt x="6570635" y="14101348"/>
                </a:lnTo>
                <a:lnTo>
                  <a:pt x="6514249" y="14186737"/>
                </a:lnTo>
                <a:lnTo>
                  <a:pt x="6442557" y="14257626"/>
                </a:lnTo>
                <a:lnTo>
                  <a:pt x="6364421" y="14322071"/>
                </a:lnTo>
                <a:lnTo>
                  <a:pt x="6271787" y="14372016"/>
                </a:lnTo>
                <a:lnTo>
                  <a:pt x="6172707" y="14407461"/>
                </a:lnTo>
                <a:lnTo>
                  <a:pt x="6065573" y="14421155"/>
                </a:lnTo>
                <a:lnTo>
                  <a:pt x="5959245" y="14435655"/>
                </a:lnTo>
                <a:lnTo>
                  <a:pt x="5845665" y="14435655"/>
                </a:lnTo>
                <a:lnTo>
                  <a:pt x="796660" y="14435655"/>
                </a:lnTo>
                <a:lnTo>
                  <a:pt x="654083" y="14428405"/>
                </a:lnTo>
                <a:lnTo>
                  <a:pt x="583197" y="14421155"/>
                </a:lnTo>
                <a:lnTo>
                  <a:pt x="519561" y="14407461"/>
                </a:lnTo>
                <a:lnTo>
                  <a:pt x="412427" y="14378461"/>
                </a:lnTo>
                <a:lnTo>
                  <a:pt x="319792" y="14329321"/>
                </a:lnTo>
                <a:lnTo>
                  <a:pt x="234407" y="14272127"/>
                </a:lnTo>
                <a:lnTo>
                  <a:pt x="163521" y="14208487"/>
                </a:lnTo>
                <a:lnTo>
                  <a:pt x="106329" y="14123098"/>
                </a:lnTo>
                <a:lnTo>
                  <a:pt x="63636" y="14037708"/>
                </a:lnTo>
                <a:lnTo>
                  <a:pt x="28193" y="13937819"/>
                </a:lnTo>
                <a:lnTo>
                  <a:pt x="14499" y="13824235"/>
                </a:lnTo>
                <a:lnTo>
                  <a:pt x="0" y="13653456"/>
                </a:lnTo>
                <a:lnTo>
                  <a:pt x="0" y="13489927"/>
                </a:lnTo>
                <a:lnTo>
                  <a:pt x="0" y="7221050"/>
                </a:lnTo>
                <a:lnTo>
                  <a:pt x="0" y="888534"/>
                </a:lnTo>
                <a:lnTo>
                  <a:pt x="7250" y="704061"/>
                </a:lnTo>
                <a:lnTo>
                  <a:pt x="14499" y="611421"/>
                </a:lnTo>
                <a:lnTo>
                  <a:pt x="28193" y="526032"/>
                </a:lnTo>
                <a:lnTo>
                  <a:pt x="57192" y="419698"/>
                </a:lnTo>
                <a:lnTo>
                  <a:pt x="99885" y="327058"/>
                </a:lnTo>
                <a:lnTo>
                  <a:pt x="156271" y="241669"/>
                </a:lnTo>
                <a:lnTo>
                  <a:pt x="220713" y="170779"/>
                </a:lnTo>
                <a:lnTo>
                  <a:pt x="298848" y="106334"/>
                </a:lnTo>
                <a:lnTo>
                  <a:pt x="348791" y="85390"/>
                </a:lnTo>
                <a:lnTo>
                  <a:pt x="391483" y="63640"/>
                </a:lnTo>
                <a:lnTo>
                  <a:pt x="440620" y="42695"/>
                </a:lnTo>
                <a:lnTo>
                  <a:pt x="490562" y="28195"/>
                </a:lnTo>
                <a:lnTo>
                  <a:pt x="547754" y="20945"/>
                </a:lnTo>
                <a:lnTo>
                  <a:pt x="597697" y="1450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wrap="square">
            <a:noAutofit/>
          </a:bodyPr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22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D7CC1D4-6811-4EC4-B394-F9AD64D25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5637" y="685084"/>
            <a:ext cx="4879102" cy="5487115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635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48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4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D7CC1D4-6811-4EC4-B394-F9AD64D25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10401" y="1295401"/>
            <a:ext cx="4268788" cy="42672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3B8412FA-D512-4B7E-ADA1-2AC84FF74C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588" y="3429000"/>
            <a:ext cx="6097588" cy="3429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075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9">
            <a:extLst>
              <a:ext uri="{FF2B5EF4-FFF2-40B4-BE49-F238E27FC236}">
                <a16:creationId xmlns:a16="http://schemas.microsoft.com/office/drawing/2014/main" id="{2D7CC1D4-6811-4EC4-B394-F9AD64D25C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491" y="-2676"/>
            <a:ext cx="12176510" cy="2517277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857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2B09AFCC-CF28-451E-B470-8476520933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05600" y="4648199"/>
            <a:ext cx="2135188" cy="1524002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B247A6AA-0C5C-453D-B5A5-ACE31D8AF6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50388" y="4668299"/>
            <a:ext cx="2135188" cy="1524002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1A927CB-A350-45D7-B0AB-51D4C932B4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31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1A927CB-A350-45D7-B0AB-51D4C932B4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3188" y="990600"/>
            <a:ext cx="3657600" cy="48768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521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1A927CB-A350-45D7-B0AB-51D4C932B4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818" y="3449782"/>
            <a:ext cx="6705382" cy="27432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  <p:sp>
        <p:nvSpPr>
          <p:cNvPr id="5" name="Picture Placeholder 9">
            <a:extLst>
              <a:ext uri="{FF2B5EF4-FFF2-40B4-BE49-F238E27FC236}">
                <a16:creationId xmlns:a16="http://schemas.microsoft.com/office/drawing/2014/main" id="{373D06A5-487B-4949-9D35-6A6F408F78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50388" y="993989"/>
            <a:ext cx="2133600" cy="2130211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977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1A927CB-A350-45D7-B0AB-51D4C932B4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6206" y="993988"/>
            <a:ext cx="5179794" cy="4873411"/>
          </a:xfrm>
          <a:solidFill>
            <a:schemeClr val="bg2">
              <a:lumMod val="90000"/>
            </a:schemeClr>
          </a:solidFill>
        </p:spPr>
        <p:txBody>
          <a:bodyPr/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470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59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70" r:id="rId23"/>
    <p:sldLayoutId id="2147483771" r:id="rId24"/>
    <p:sldLayoutId id="2147483772" r:id="rId25"/>
    <p:sldLayoutId id="2147483773" r:id="rId26"/>
    <p:sldLayoutId id="2147483774" r:id="rId27"/>
    <p:sldLayoutId id="2147483775" r:id="rId28"/>
    <p:sldLayoutId id="2147483776" r:id="rId29"/>
    <p:sldLayoutId id="2147483777" r:id="rId30"/>
    <p:sldLayoutId id="2147483778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4608">
          <p15:clr>
            <a:srgbClr val="F26B43"/>
          </p15:clr>
        </p15:guide>
        <p15:guide id="3" pos="7680">
          <p15:clr>
            <a:srgbClr val="F26B43"/>
          </p15:clr>
        </p15:guide>
        <p15:guide id="4" pos="4224">
          <p15:clr>
            <a:srgbClr val="F26B43"/>
          </p15:clr>
        </p15:guide>
        <p15:guide id="5" pos="4993">
          <p15:clr>
            <a:srgbClr val="F26B43"/>
          </p15:clr>
        </p15:guide>
        <p15:guide id="6" pos="5377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pos="5761">
          <p15:clr>
            <a:srgbClr val="F26B43"/>
          </p15:clr>
        </p15:guide>
        <p15:guide id="9" orient="horz" pos="4320">
          <p15:clr>
            <a:srgbClr val="F26B43"/>
          </p15:clr>
        </p15:guide>
        <p15:guide id="10" pos="6145">
          <p15:clr>
            <a:srgbClr val="F26B43"/>
          </p15:clr>
        </p15:guide>
        <p15:guide id="11" pos="6529">
          <p15:clr>
            <a:srgbClr val="F26B43"/>
          </p15:clr>
        </p15:guide>
        <p15:guide id="12" pos="6913">
          <p15:clr>
            <a:srgbClr val="F26B43"/>
          </p15:clr>
        </p15:guide>
        <p15:guide id="13" pos="7297">
          <p15:clr>
            <a:srgbClr val="F26B43"/>
          </p15:clr>
        </p15:guide>
        <p15:guide id="14" pos="3456">
          <p15:clr>
            <a:srgbClr val="F26B43"/>
          </p15:clr>
        </p15:guide>
        <p15:guide id="15" pos="3072">
          <p15:clr>
            <a:srgbClr val="F26B43"/>
          </p15:clr>
        </p15:guide>
        <p15:guide id="16" pos="2688">
          <p15:clr>
            <a:srgbClr val="F26B43"/>
          </p15:clr>
        </p15:guide>
        <p15:guide id="17" pos="2304">
          <p15:clr>
            <a:srgbClr val="F26B43"/>
          </p15:clr>
        </p15:guide>
        <p15:guide id="18" pos="1920">
          <p15:clr>
            <a:srgbClr val="F26B43"/>
          </p15:clr>
        </p15:guide>
        <p15:guide id="19" pos="1536">
          <p15:clr>
            <a:srgbClr val="F26B43"/>
          </p15:clr>
        </p15:guide>
        <p15:guide id="20" pos="1152">
          <p15:clr>
            <a:srgbClr val="F26B43"/>
          </p15:clr>
        </p15:guide>
        <p15:guide id="21" pos="767">
          <p15:clr>
            <a:srgbClr val="F26B43"/>
          </p15:clr>
        </p15:guide>
        <p15:guide id="22" pos="383">
          <p15:clr>
            <a:srgbClr val="F26B43"/>
          </p15:clr>
        </p15:guide>
        <p15:guide id="23">
          <p15:clr>
            <a:srgbClr val="F26B43"/>
          </p15:clr>
        </p15:guide>
        <p15:guide id="24" pos="4032">
          <p15:clr>
            <a:srgbClr val="F26B43"/>
          </p15:clr>
        </p15:guide>
        <p15:guide id="25" pos="4416">
          <p15:clr>
            <a:srgbClr val="F26B43"/>
          </p15:clr>
        </p15:guide>
        <p15:guide id="26" pos="4801">
          <p15:clr>
            <a:srgbClr val="F26B43"/>
          </p15:clr>
        </p15:guide>
        <p15:guide id="27" pos="5185">
          <p15:clr>
            <a:srgbClr val="F26B43"/>
          </p15:clr>
        </p15:guide>
        <p15:guide id="28" pos="5569">
          <p15:clr>
            <a:srgbClr val="F26B43"/>
          </p15:clr>
        </p15:guide>
        <p15:guide id="29" pos="5953">
          <p15:clr>
            <a:srgbClr val="F26B43"/>
          </p15:clr>
        </p15:guide>
        <p15:guide id="30" orient="horz" pos="2352">
          <p15:clr>
            <a:srgbClr val="F26B43"/>
          </p15:clr>
        </p15:guide>
        <p15:guide id="31" pos="7489">
          <p15:clr>
            <a:srgbClr val="F26B43"/>
          </p15:clr>
        </p15:guide>
        <p15:guide id="32" orient="horz" pos="2928">
          <p15:clr>
            <a:srgbClr val="F26B43"/>
          </p15:clr>
        </p15:guide>
        <p15:guide id="33" orient="horz" pos="3312">
          <p15:clr>
            <a:srgbClr val="F26B43"/>
          </p15:clr>
        </p15:guide>
        <p15:guide id="34" orient="horz" pos="3696">
          <p15:clr>
            <a:srgbClr val="F26B43"/>
          </p15:clr>
        </p15:guide>
        <p15:guide id="35" orient="horz" pos="4080">
          <p15:clr>
            <a:srgbClr val="F26B43"/>
          </p15:clr>
        </p15:guide>
        <p15:guide id="36" orient="horz" pos="2544">
          <p15:clr>
            <a:srgbClr val="F26B43"/>
          </p15:clr>
        </p15:guide>
        <p15:guide id="37" orient="horz" pos="2736">
          <p15:clr>
            <a:srgbClr val="F26B43"/>
          </p15:clr>
        </p15:guide>
        <p15:guide id="38" orient="horz" pos="3120">
          <p15:clr>
            <a:srgbClr val="F26B43"/>
          </p15:clr>
        </p15:guide>
        <p15:guide id="39" orient="horz" pos="3504">
          <p15:clr>
            <a:srgbClr val="F26B43"/>
          </p15:clr>
        </p15:guide>
        <p15:guide id="40" orient="horz" pos="3888">
          <p15:clr>
            <a:srgbClr val="F26B43"/>
          </p15:clr>
        </p15:guide>
        <p15:guide id="41" pos="3648">
          <p15:clr>
            <a:srgbClr val="F26B43"/>
          </p15:clr>
        </p15:guide>
        <p15:guide id="42" pos="3264">
          <p15:clr>
            <a:srgbClr val="F26B43"/>
          </p15:clr>
        </p15:guide>
        <p15:guide id="43" pos="2880">
          <p15:clr>
            <a:srgbClr val="F26B43"/>
          </p15:clr>
        </p15:guide>
        <p15:guide id="44" pos="2496">
          <p15:clr>
            <a:srgbClr val="F26B43"/>
          </p15:clr>
        </p15:guide>
        <p15:guide id="45" pos="2112">
          <p15:clr>
            <a:srgbClr val="F26B43"/>
          </p15:clr>
        </p15:guide>
        <p15:guide id="46" pos="1728">
          <p15:clr>
            <a:srgbClr val="F26B43"/>
          </p15:clr>
        </p15:guide>
        <p15:guide id="47" pos="1344">
          <p15:clr>
            <a:srgbClr val="F26B43"/>
          </p15:clr>
        </p15:guide>
        <p15:guide id="48" pos="959">
          <p15:clr>
            <a:srgbClr val="F26B43"/>
          </p15:clr>
        </p15:guide>
        <p15:guide id="49" pos="575">
          <p15:clr>
            <a:srgbClr val="F26B43"/>
          </p15:clr>
        </p15:guide>
        <p15:guide id="50" pos="191">
          <p15:clr>
            <a:srgbClr val="F26B43"/>
          </p15:clr>
        </p15:guide>
        <p15:guide id="51" orient="horz" pos="1776">
          <p15:clr>
            <a:srgbClr val="F26B43"/>
          </p15:clr>
        </p15:guide>
        <p15:guide id="52" orient="horz" pos="1392">
          <p15:clr>
            <a:srgbClr val="F26B43"/>
          </p15:clr>
        </p15:guide>
        <p15:guide id="53" orient="horz" pos="1008">
          <p15:clr>
            <a:srgbClr val="F26B43"/>
          </p15:clr>
        </p15:guide>
        <p15:guide id="54" orient="horz" pos="624">
          <p15:clr>
            <a:srgbClr val="F26B43"/>
          </p15:clr>
        </p15:guide>
        <p15:guide id="55" orient="horz" pos="240">
          <p15:clr>
            <a:srgbClr val="F26B43"/>
          </p15:clr>
        </p15:guide>
        <p15:guide id="56" orient="horz" pos="1584">
          <p15:clr>
            <a:srgbClr val="F26B43"/>
          </p15:clr>
        </p15:guide>
        <p15:guide id="57" orient="horz" pos="1968">
          <p15:clr>
            <a:srgbClr val="F26B43"/>
          </p15:clr>
        </p15:guide>
        <p15:guide id="58" orient="horz" pos="1200">
          <p15:clr>
            <a:srgbClr val="F26B43"/>
          </p15:clr>
        </p15:guide>
        <p15:guide id="59" orient="horz" pos="816">
          <p15:clr>
            <a:srgbClr val="F26B43"/>
          </p15:clr>
        </p15:guide>
        <p15:guide id="60" orient="horz" pos="432">
          <p15:clr>
            <a:srgbClr val="F26B43"/>
          </p15:clr>
        </p15:guide>
        <p15:guide id="61" pos="6721">
          <p15:clr>
            <a:srgbClr val="F26B43"/>
          </p15:clr>
        </p15:guide>
        <p15:guide id="62" pos="6337">
          <p15:clr>
            <a:srgbClr val="F26B43"/>
          </p15:clr>
        </p15:guide>
        <p15:guide id="63" pos="710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newswire.com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B9E895-73C2-440E-9503-4B01BE2E6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cs typeface="Calibri Light"/>
              </a:rPr>
              <a:t>AIDI1100 Final Project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9D2F-5A65-1423-268D-51F226EE5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cs typeface="Calibri"/>
              </a:rPr>
              <a:t>Group 4</a:t>
            </a:r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2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993E5E-4057-9E23-637B-9D999CA3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GB" sz="4000"/>
              <a:t>Group Members</a:t>
            </a:r>
          </a:p>
        </p:txBody>
      </p:sp>
      <p:pic>
        <p:nvPicPr>
          <p:cNvPr id="7" name="Picture 6" descr="One in a crowd">
            <a:extLst>
              <a:ext uri="{FF2B5EF4-FFF2-40B4-BE49-F238E27FC236}">
                <a16:creationId xmlns:a16="http://schemas.microsoft.com/office/drawing/2014/main" id="{AE6117DC-7B27-3684-FFF9-805A771202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62" r="12571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E49832-D08C-9279-3407-54C9BA6A0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r>
              <a:rPr lang="en-GB" sz="2000" dirty="0"/>
              <a:t>Anish </a:t>
            </a:r>
            <a:r>
              <a:rPr lang="en-GB" sz="2000" dirty="0" err="1"/>
              <a:t>Harekar</a:t>
            </a:r>
            <a:endParaRPr lang="en-GB" sz="2000" dirty="0"/>
          </a:p>
          <a:p>
            <a:r>
              <a:rPr lang="en-GB" sz="2000" dirty="0"/>
              <a:t>Darren </a:t>
            </a:r>
            <a:r>
              <a:rPr lang="en-GB" sz="2000" dirty="0" err="1"/>
              <a:t>Saguil</a:t>
            </a:r>
            <a:endParaRPr lang="en-GB" sz="2000" dirty="0"/>
          </a:p>
          <a:p>
            <a:r>
              <a:rPr lang="en-GB" sz="2000" dirty="0"/>
              <a:t>Declan Kintu</a:t>
            </a:r>
          </a:p>
          <a:p>
            <a:r>
              <a:rPr lang="en-GB" sz="2000" dirty="0"/>
              <a:t>Harshil Biren Mistry</a:t>
            </a:r>
          </a:p>
          <a:p>
            <a:r>
              <a:rPr lang="en-GB" sz="2000" dirty="0"/>
              <a:t>Mohit Chadha</a:t>
            </a:r>
          </a:p>
          <a:p>
            <a:r>
              <a:rPr lang="en-GB" sz="2000" dirty="0"/>
              <a:t>Sahil Khan</a:t>
            </a:r>
          </a:p>
          <a:p>
            <a:r>
              <a:rPr lang="en-GB" sz="2000" dirty="0"/>
              <a:t>Shoaib Ahmed Shaikh</a:t>
            </a:r>
          </a:p>
        </p:txBody>
      </p:sp>
    </p:spTree>
    <p:extLst>
      <p:ext uri="{BB962C8B-B14F-4D97-AF65-F5344CB8AC3E}">
        <p14:creationId xmlns:p14="http://schemas.microsoft.com/office/powerpoint/2010/main" val="219153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B99E2B3-9FAB-6B3F-BB43-533E2038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2A82B-0227-AB53-8D96-80147404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>
                <a:cs typeface="Calibri Light"/>
              </a:rPr>
              <a:t>Project Goals</a:t>
            </a:r>
            <a:endParaRPr lang="en-US" sz="74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3A6161E-AA6B-0973-4761-8FCCA8C4C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383468C-616A-2C22-35FA-07761DE60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92685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69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39899-7B76-AE68-083A-CA118255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>
                <a:cs typeface="Calibri Light"/>
              </a:rPr>
              <a:t>Scanning and Parsing</a:t>
            </a:r>
            <a:endParaRPr lang="en-US" sz="5400"/>
          </a:p>
        </p:txBody>
      </p:sp>
      <p:pic>
        <p:nvPicPr>
          <p:cNvPr id="28" name="Picture 27" descr="Computer script on a screen">
            <a:extLst>
              <a:ext uri="{FF2B5EF4-FFF2-40B4-BE49-F238E27FC236}">
                <a16:creationId xmlns:a16="http://schemas.microsoft.com/office/drawing/2014/main" id="{CDFF6A4D-54E2-91D8-0B4D-9C49CDAEC6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2" r="47547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9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1291151-99B0-F916-C578-76A9F873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dirty="0">
                <a:cs typeface="Calibri"/>
              </a:rPr>
              <a:t>To start, we scanned the page </a:t>
            </a:r>
            <a:r>
              <a:rPr lang="en-US" sz="1500" dirty="0">
                <a:cs typeface="Calibri"/>
                <a:hlinkClick r:id="rId3"/>
              </a:rPr>
              <a:t>https://www.prnewswire.com</a:t>
            </a:r>
            <a:r>
              <a:rPr lang="en-US" sz="1500" dirty="0">
                <a:cs typeface="Calibri"/>
              </a:rPr>
              <a:t> for articles</a:t>
            </a:r>
          </a:p>
          <a:p>
            <a:r>
              <a:rPr lang="en-US" sz="1500" dirty="0">
                <a:cs typeface="Calibri"/>
              </a:rPr>
              <a:t>The algorithm is as follows:</a:t>
            </a:r>
          </a:p>
          <a:p>
            <a:pPr marL="914400" lvl="1" indent="-457200">
              <a:buAutoNum type="arabicPeriod"/>
            </a:pPr>
            <a:r>
              <a:rPr lang="en-US" sz="1500" dirty="0">
                <a:cs typeface="Calibri"/>
              </a:rPr>
              <a:t>Load a page with the corresponding URL using the HTML library</a:t>
            </a:r>
          </a:p>
          <a:p>
            <a:pPr marL="914400" lvl="1" indent="-457200">
              <a:buAutoNum type="arabicPeriod"/>
            </a:pPr>
            <a:r>
              <a:rPr lang="en-US" sz="1500" dirty="0">
                <a:cs typeface="Calibri"/>
              </a:rPr>
              <a:t>Scan the page for the list of articles</a:t>
            </a:r>
          </a:p>
          <a:p>
            <a:pPr marL="914400" lvl="1" indent="-457200">
              <a:buAutoNum type="arabicPeriod"/>
            </a:pPr>
            <a:r>
              <a:rPr lang="en-US" sz="1500" dirty="0">
                <a:cs typeface="Calibri"/>
              </a:rPr>
              <a:t>Load each article using </a:t>
            </a:r>
            <a:r>
              <a:rPr lang="en-US" sz="1500" dirty="0" err="1">
                <a:cs typeface="Calibri"/>
              </a:rPr>
              <a:t>BeautifulSoup</a:t>
            </a:r>
            <a:r>
              <a:rPr lang="en-US" sz="1500" dirty="0">
                <a:cs typeface="Calibri"/>
              </a:rPr>
              <a:t> and save it to a CSV</a:t>
            </a:r>
          </a:p>
          <a:p>
            <a:pPr marL="914400" lvl="1" indent="-457200">
              <a:buAutoNum type="arabicPeriod"/>
            </a:pPr>
            <a:r>
              <a:rPr lang="en-US" sz="1500" dirty="0">
                <a:cs typeface="Calibri"/>
              </a:rPr>
              <a:t>Repeat from 1 until all URLs from the desired number of days are scanned</a:t>
            </a:r>
          </a:p>
          <a:p>
            <a:pPr marL="171450" indent="-171450">
              <a:buFont typeface="Arial"/>
              <a:buChar char="•"/>
            </a:pPr>
            <a:r>
              <a:rPr lang="en-US" sz="1500" dirty="0">
                <a:cs typeface="Calibri"/>
              </a:rPr>
              <a:t>For each article saved, we parsed it for ticker symbols</a:t>
            </a:r>
          </a:p>
          <a:p>
            <a:pPr marL="628650" lvl="1" indent="-457200">
              <a:buAutoNum type="arabicPeriod"/>
            </a:pPr>
            <a:r>
              <a:rPr lang="en-US" sz="1500" dirty="0">
                <a:cs typeface="Calibri"/>
              </a:rPr>
              <a:t>Ticker symbols were found using a regex</a:t>
            </a:r>
          </a:p>
          <a:p>
            <a:pPr marL="628650" lvl="1" indent="-457200">
              <a:buAutoNum type="arabicPeriod"/>
            </a:pPr>
            <a:r>
              <a:rPr lang="en-US" sz="1500" dirty="0">
                <a:cs typeface="Calibri"/>
              </a:rPr>
              <a:t>The symbols were then saved to an array</a:t>
            </a:r>
          </a:p>
          <a:p>
            <a:pPr marL="628650" lvl="1" indent="-457200">
              <a:buAutoNum type="arabicPeriod"/>
            </a:pPr>
            <a:r>
              <a:rPr lang="en-US" sz="1500" dirty="0">
                <a:cs typeface="Calibri"/>
              </a:rPr>
              <a:t>Example output:</a:t>
            </a:r>
          </a:p>
          <a:p>
            <a:pPr marL="628650" lvl="1" indent="-457200">
              <a:buAutoNum type="arabicPeriod"/>
            </a:pPr>
            <a:endParaRPr lang="en-US" sz="1500" dirty="0"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ECB93-C766-3C37-198C-A8887FA4F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45" y="6027544"/>
            <a:ext cx="7531607" cy="32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663C7-A4F6-6E89-D59F-42AD0AB63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1388011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Data Retrieval</a:t>
            </a:r>
            <a:endParaRPr lang="en-US" sz="4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6DF99A-7406-DC84-587E-CDFD8D32FF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5" r="1" b="18081"/>
          <a:stretch/>
        </p:blipFill>
        <p:spPr>
          <a:xfrm>
            <a:off x="5186554" y="261474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63FD-DEB8-2545-5853-FCE0BC39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2208628"/>
            <a:ext cx="3986155" cy="39061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cs typeface="Calibri"/>
              </a:rPr>
              <a:t>Using the ticker symbols found, we found that stock's history</a:t>
            </a:r>
          </a:p>
          <a:p>
            <a:r>
              <a:rPr lang="en-US" sz="2000" dirty="0">
                <a:cs typeface="Calibri"/>
              </a:rPr>
              <a:t>To do this, we used the </a:t>
            </a:r>
            <a:r>
              <a:rPr lang="en-US" sz="2000" dirty="0" err="1">
                <a:cs typeface="Calibri"/>
              </a:rPr>
              <a:t>yfinance</a:t>
            </a:r>
            <a:r>
              <a:rPr lang="en-US" sz="2000" dirty="0">
                <a:cs typeface="Calibri"/>
              </a:rPr>
              <a:t> module for Python</a:t>
            </a:r>
          </a:p>
          <a:p>
            <a:pPr lvl="1" indent="-457200"/>
            <a:r>
              <a:rPr lang="en-US" sz="2000" dirty="0">
                <a:cs typeface="Calibri"/>
              </a:rPr>
              <a:t>The </a:t>
            </a:r>
            <a:r>
              <a:rPr lang="en-US" sz="2000" dirty="0" err="1">
                <a:cs typeface="Calibri"/>
              </a:rPr>
              <a:t>yfinance</a:t>
            </a:r>
            <a:r>
              <a:rPr lang="en-US" sz="2000" dirty="0">
                <a:cs typeface="Calibri"/>
              </a:rPr>
              <a:t> module is a wrapper for the Yahoo Finance API </a:t>
            </a:r>
            <a:r>
              <a:rPr lang="en-US" sz="2000">
                <a:cs typeface="Calibri"/>
              </a:rPr>
              <a:t>for Python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Using </a:t>
            </a:r>
            <a:r>
              <a:rPr lang="en-US" sz="2000" dirty="0" err="1">
                <a:cs typeface="Calibri"/>
              </a:rPr>
              <a:t>yfinance</a:t>
            </a:r>
            <a:r>
              <a:rPr lang="en-US" sz="2000" dirty="0">
                <a:cs typeface="Calibri"/>
              </a:rPr>
              <a:t>, we downloaded the stock's history for the past 30 days and saved it to a </a:t>
            </a:r>
            <a:r>
              <a:rPr lang="en-US" sz="2000" dirty="0" err="1">
                <a:cs typeface="Calibri"/>
              </a:rPr>
              <a:t>dataframe</a:t>
            </a:r>
            <a:endParaRPr lang="en-US" sz="2000" dirty="0">
              <a:cs typeface="Calibri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D2858F-EB5D-92EE-0C02-CA5CF8F02C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3" r="1" b="2798"/>
          <a:stretch/>
        </p:blipFill>
        <p:spPr>
          <a:xfrm>
            <a:off x="5186554" y="314604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7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F4AB9-E2D4-0E38-98CA-7679EEBF7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1359876"/>
          </a:xfrm>
        </p:spPr>
        <p:txBody>
          <a:bodyPr anchor="b">
            <a:normAutofit/>
          </a:bodyPr>
          <a:lstStyle/>
          <a:p>
            <a:r>
              <a:rPr lang="en-US" sz="4000" dirty="0">
                <a:cs typeface="Calibri Light"/>
              </a:rPr>
              <a:t>The Extra Mile</a:t>
            </a:r>
            <a:endParaRPr lang="en-US" sz="4000" dirty="0"/>
          </a:p>
        </p:txBody>
      </p:sp>
      <p:pic>
        <p:nvPicPr>
          <p:cNvPr id="12" name="Picture 11" descr="A graph showing the price of a stock price&#10;&#10;Description automatically generated">
            <a:extLst>
              <a:ext uri="{FF2B5EF4-FFF2-40B4-BE49-F238E27FC236}">
                <a16:creationId xmlns:a16="http://schemas.microsoft.com/office/drawing/2014/main" id="{6F380CF5-4E47-F185-6184-9FB69BEC0F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6" r="1" b="12011"/>
          <a:stretch/>
        </p:blipFill>
        <p:spPr>
          <a:xfrm>
            <a:off x="5186553" y="3609222"/>
            <a:ext cx="6806703" cy="26230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3BAC-8E6A-6B3C-0783-91FB71FA9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2011363"/>
            <a:ext cx="4300538" cy="410368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dirty="0">
                <a:cs typeface="Calibri"/>
              </a:rPr>
              <a:t>To determine if a stock is worth purchasing, we used 2 methods</a:t>
            </a:r>
          </a:p>
          <a:p>
            <a:r>
              <a:rPr lang="en-US" sz="1600" dirty="0">
                <a:cs typeface="Calibri"/>
              </a:rPr>
              <a:t>Simple Math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Calculate the percent change of the last 30 days of closing prices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If the </a:t>
            </a:r>
            <a:r>
              <a:rPr lang="en-US" sz="1600">
                <a:cs typeface="Calibri"/>
              </a:rPr>
              <a:t>closing price </a:t>
            </a:r>
            <a:r>
              <a:rPr lang="en-US" sz="1600" dirty="0">
                <a:cs typeface="Calibri"/>
              </a:rPr>
              <a:t>percent change surpasses a threshold, e.g., +5%, it is worth purchasing</a:t>
            </a:r>
          </a:p>
          <a:p>
            <a:r>
              <a:rPr lang="en-US" sz="1600" dirty="0">
                <a:cs typeface="Calibri"/>
              </a:rPr>
              <a:t>ARIMA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Uses machine learning (aka the ARIMA model)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Trains the model on the time series of each stock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Use the model to predict the future of the stock to determine if it is worth purchasing</a:t>
            </a:r>
          </a:p>
        </p:txBody>
      </p:sp>
      <p:pic>
        <p:nvPicPr>
          <p:cNvPr id="8" name="Picture 7" descr="A graph showing the price of stock prices&#10;&#10;Description automatically generated">
            <a:extLst>
              <a:ext uri="{FF2B5EF4-FFF2-40B4-BE49-F238E27FC236}">
                <a16:creationId xmlns:a16="http://schemas.microsoft.com/office/drawing/2014/main" id="{6BBC530F-37DF-A31C-99EA-232542B984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5" b="2552"/>
          <a:stretch/>
        </p:blipFill>
        <p:spPr>
          <a:xfrm>
            <a:off x="5186553" y="553556"/>
            <a:ext cx="6806703" cy="29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4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2D5DA-0780-51B6-20B1-50BEC684C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>
                <a:cs typeface="Calibri Light"/>
              </a:rPr>
              <a:t>Thank You!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18D0-28DB-67EC-83C5-1E71EE743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GROUP 4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C229B-371E-7525-E96B-68B0C903C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58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373974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Cervantes-Powerpoint</Template>
  <TotalTime>58</TotalTime>
  <Words>321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Courier New</vt:lpstr>
      <vt:lpstr>1_Office Theme</vt:lpstr>
      <vt:lpstr>AIDI1100 Final Project</vt:lpstr>
      <vt:lpstr>Group Members</vt:lpstr>
      <vt:lpstr>Project Goals</vt:lpstr>
      <vt:lpstr>Scanning and Parsing</vt:lpstr>
      <vt:lpstr>Data Retrieval</vt:lpstr>
      <vt:lpstr>The Extra Mile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Declan Trevor Kintu</cp:lastModifiedBy>
  <cp:revision>240</cp:revision>
  <dcterms:created xsi:type="dcterms:W3CDTF">2013-07-15T20:26:40Z</dcterms:created>
  <dcterms:modified xsi:type="dcterms:W3CDTF">2023-12-12T01:12:25Z</dcterms:modified>
</cp:coreProperties>
</file>