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240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TOM-05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DIE TRIPLE</a:t>
            </a:r>
            <a:r>
              <a:rPr lang="de-DE" dirty="0" smtClean="0">
                <a:latin typeface="Avenir Light"/>
                <a:cs typeface="Avenir Light"/>
              </a:rPr>
              <a:t>TOMATE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420547" cy="3409441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de-DE" sz="1100" b="1" dirty="0">
                <a:solidFill>
                  <a:srgbClr val="1191D1"/>
                </a:solidFill>
              </a:rPr>
              <a:t>"Um große Dinge zu erreichen braucht man zweierlei: einen Plan und gerade zu wenig Zeit." </a:t>
            </a:r>
            <a:r>
              <a:rPr lang="de-DE" sz="1100" b="1" dirty="0" smtClean="0">
                <a:solidFill>
                  <a:srgbClr val="1191D1"/>
                </a:solidFill>
              </a:rPr>
              <a:t/>
            </a:r>
            <a:br>
              <a:rPr lang="de-DE" sz="1100" b="1" dirty="0" smtClean="0">
                <a:solidFill>
                  <a:srgbClr val="1191D1"/>
                </a:solidFill>
              </a:rPr>
            </a:br>
            <a:r>
              <a:rPr lang="de-DE" sz="1100" b="1" dirty="0" smtClean="0">
                <a:solidFill>
                  <a:srgbClr val="1191D1"/>
                </a:solidFill>
              </a:rPr>
              <a:t>Leonard Bernstein</a:t>
            </a:r>
            <a:br>
              <a:rPr lang="de-DE" sz="1100" b="1" dirty="0" smtClean="0">
                <a:solidFill>
                  <a:srgbClr val="1191D1"/>
                </a:solidFill>
              </a:rPr>
            </a:br>
            <a:endParaRPr lang="de-DE" sz="1100" b="1" dirty="0">
              <a:solidFill>
                <a:srgbClr val="1191D1"/>
              </a:solidFill>
            </a:endParaRP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Eine Tomate ist eine konzentrierte Trainingseinheit und von der Dauer unabhängig. Sie kann die gebräuchlichen 25 Minuten dauern, muss aber nicht.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Für manche Aufgaben sind 25 Minuten zu </a:t>
            </a:r>
            <a:r>
              <a:rPr lang="de-DE" sz="1100" dirty="0" smtClean="0"/>
              <a:t>viel, </a:t>
            </a:r>
            <a:r>
              <a:rPr lang="de-DE" sz="1100" dirty="0"/>
              <a:t>für andere zu wenig. Manchmal ist es nötig mit einer kleineren Zeiteinheit zu beginnen, und die Fähigkeit für eine längere Tomate langsam zu steigern. </a:t>
            </a:r>
            <a:endParaRPr lang="de-DE" sz="1100" dirty="0" smtClean="0"/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Eine Möglichkeit, </a:t>
            </a:r>
            <a:r>
              <a:rPr lang="de-DE" sz="1100" dirty="0"/>
              <a:t>mit der Tomate als Trainingswerkzeug zu </a:t>
            </a:r>
            <a:r>
              <a:rPr lang="de-DE" sz="1100" dirty="0" smtClean="0"/>
              <a:t>spielen, ist, </a:t>
            </a:r>
            <a:r>
              <a:rPr lang="de-DE" sz="1100" dirty="0"/>
              <a:t>sie in drei Teile zu </a:t>
            </a:r>
            <a:r>
              <a:rPr lang="de-DE" sz="1100" dirty="0" smtClean="0"/>
              <a:t>unterteilen. Jedes </a:t>
            </a:r>
            <a:r>
              <a:rPr lang="de-DE" sz="1100" dirty="0"/>
              <a:t>"Triple" ist 10 Minuten lang und hat einen </a:t>
            </a:r>
            <a:r>
              <a:rPr lang="de-DE" sz="1100" b="1" dirty="0"/>
              <a:t>völlig anderen </a:t>
            </a:r>
            <a:r>
              <a:rPr lang="de-DE" sz="1100" dirty="0"/>
              <a:t>Inhalt wie die anderen beide Teile.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Eine Uhr zählt die 10 Minuten-Einheiten herunter und wird sofort wieder neu gestartet, wenn sie abgelaufen ist. Pause gibt es dann nach 30 Minuten.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Durch die extrem kurzen Zeiteinheiten muss man sich die </a:t>
            </a:r>
            <a:r>
              <a:rPr lang="de-DE" sz="1100" dirty="0"/>
              <a:t>Arbeit noch kleingliedriger einteilen. </a:t>
            </a:r>
            <a:r>
              <a:rPr lang="de-DE" sz="1100" dirty="0" smtClean="0"/>
              <a:t>Durch </a:t>
            </a:r>
            <a:r>
              <a:rPr lang="de-DE" sz="1100" dirty="0"/>
              <a:t>die Zeitnot entsteht wenig Spielraum für Ablenkungen, sowie viel Platz für Effizienz und gute Ideen.</a:t>
            </a: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/>
              <a:t>Mache in zwei Wochen mindestens 8 </a:t>
            </a:r>
            <a:r>
              <a:rPr lang="de-DE" sz="1200" dirty="0" err="1"/>
              <a:t>Tripletomaten</a:t>
            </a:r>
            <a:r>
              <a:rPr lang="de-DE" sz="1200" dirty="0"/>
              <a:t> an acht verschiedenen Tagen. </a:t>
            </a:r>
          </a:p>
          <a:p>
            <a:endParaRPr lang="de-DE" sz="1200" dirty="0"/>
          </a:p>
          <a:p>
            <a:r>
              <a:rPr lang="de-DE" sz="1200" dirty="0"/>
              <a:t>Notiere vorher den Inhalt jedes Tripels und dokumentiere danach deine Ergebnisse und was Du erlebt hast.</a:t>
            </a:r>
          </a:p>
          <a:p>
            <a:pPr marL="0" indent="0">
              <a:buNone/>
            </a:pPr>
            <a:endParaRPr lang="de-DE" sz="1200" dirty="0"/>
          </a:p>
          <a:p>
            <a:r>
              <a:rPr lang="de-DE" sz="1200" dirty="0"/>
              <a:t>Besprich deine Erfahrungen nach zwei Wochen mit Deinem Team.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60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DIE TRIPLETOMATE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2015-05-29T13:01:08Z</dcterms:modified>
</cp:coreProperties>
</file>