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456" y="-104"/>
      </p:cViewPr>
      <p:guideLst>
        <p:guide orient="horz" pos="389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156973" y="82390"/>
            <a:ext cx="1990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PER-06</a:t>
            </a:r>
            <a:endParaRPr lang="de-DE" sz="1050" b="1" dirty="0" smtClean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66418"/>
            <a:ext cx="4612406" cy="461665"/>
          </a:xfrm>
        </p:spPr>
        <p:txBody>
          <a:bodyPr/>
          <a:lstStyle/>
          <a:p>
            <a:r>
              <a:rPr lang="de-DE" dirty="0" smtClean="0"/>
              <a:t>STÄRKEN</a:t>
            </a:r>
            <a:r>
              <a:rPr lang="de-DE" dirty="0" smtClean="0">
                <a:latin typeface="Avenir Light"/>
                <a:cs typeface="Avenir Light"/>
              </a:rPr>
              <a:t>SPIEGEL (RETRO)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557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Wie wir uns und andere wahrnehmen und diese Wahrnehmungen bewerten, bildet die Grundlage für unser </a:t>
            </a:r>
            <a:r>
              <a:rPr lang="de-DE" dirty="0" smtClean="0"/>
              <a:t>Handeln im Team und außerhalb.</a:t>
            </a:r>
            <a:endParaRPr lang="de-DE" dirty="0"/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Nicht alles an uns ist toll und nicht alles kann jeder toll. Das ist völlig normal und in Ordnung so. Alles andere wäre der Blick durch die rosarote Brille.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Auf der anderen Seite wird es häufig als kritisch angesehen, sich selbst zu loben  und Selbstzufriedenheit empfinden viele Menschen selbst als Gefahr, den Antrieb zu verlieren, sich zu verbessern.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Deshalb haben viele Menschen innerlich die Tendenz, ihre Fehler zu überhöhen und ihre Stärken zu banalisieren, auch wenn sie im Arbeitsumfeld nach außen das Gegenteil demonstrieren.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Je ehrlicher wir mit uns selbst sind und je genauer wir unsere Stärken kennen, desto besser können wir Entscheidungen treffen, die uns helfen, positive Erfahrungen zu machen und Selbstwert aufzubauen.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de-DE" dirty="0"/>
              <a:t>Es geht dabei um ein realistisches Bild unserer Stärken und darum, unsere eigene Perspektive auf uns durch Perspektiven von </a:t>
            </a:r>
            <a:r>
              <a:rPr lang="de-DE" dirty="0" smtClean="0"/>
              <a:t>außen </a:t>
            </a:r>
            <a:r>
              <a:rPr lang="de-DE" dirty="0"/>
              <a:t>zu ergänzen und zu bereichern.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45314"/>
            <a:ext cx="6430212" cy="3542700"/>
          </a:xfrm>
        </p:spPr>
        <p:txBody>
          <a:bodyPr>
            <a:noAutofit/>
          </a:bodyPr>
          <a:lstStyle/>
          <a:p>
            <a:r>
              <a:rPr lang="de-DE" dirty="0"/>
              <a:t>5 - 8 Teilnehmer, Dauer: ca. 30 - 50 min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Notiere den Namen jedes Teammitgliedes auf jeweils ein großes Blatt Papier (Flipchart etc.) und hänge die Blätter an die Wand</a:t>
            </a:r>
            <a:r>
              <a:rPr lang="de-DE" dirty="0" smtClean="0"/>
              <a:t>.. Bitte </a:t>
            </a:r>
            <a:r>
              <a:rPr lang="de-DE" dirty="0"/>
              <a:t>die Teammitglieder, sich zu jedem anderen Teammitglied Antworten auf die folgenden Fragen zu </a:t>
            </a:r>
            <a:r>
              <a:rPr lang="de-DE" dirty="0" smtClean="0"/>
              <a:t>überlegen:</a:t>
            </a:r>
            <a:br>
              <a:rPr lang="de-DE" dirty="0" smtClean="0"/>
            </a:br>
            <a:r>
              <a:rPr lang="de-DE" dirty="0" smtClean="0"/>
              <a:t>a</a:t>
            </a:r>
            <a:r>
              <a:rPr lang="de-DE" dirty="0"/>
              <a:t>) Welche Fähigkeit ist eine große Stärke von Dir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b</a:t>
            </a:r>
            <a:r>
              <a:rPr lang="de-DE" dirty="0"/>
              <a:t>) In welchen konkreten Situationen habe ich genau diese Fähigkeit an Dir </a:t>
            </a:r>
            <a:r>
              <a:rPr lang="de-DE" dirty="0" err="1"/>
              <a:t>beoachtet</a:t>
            </a:r>
            <a:r>
              <a:rPr lang="de-DE" dirty="0"/>
              <a:t>?</a:t>
            </a:r>
          </a:p>
          <a:p>
            <a:r>
              <a:rPr lang="de-DE" dirty="0"/>
              <a:t>Die Teammitglieder dürfen sich beim Überlegen Notizen machen. Wenn sie eine Stärke gefunden haben, können sie aufstehen und diese auf das entsprechende Flipchart des Teammitglieds schreiben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Auswertungsrunde</a:t>
            </a:r>
            <a:r>
              <a:rPr lang="de-DE" dirty="0"/>
              <a:t>:  Das Flipchart jedes einzelnen Teammitglieds wird vorgelesen und die Autoren der jeweiligen Stärken erzählen kurz die konkrete Situation, in der sich ihrer Ansicht nach diese Stärke gezeigt </a:t>
            </a:r>
            <a:r>
              <a:rPr lang="de-DE" dirty="0" smtClean="0"/>
              <a:t>hat. Wichtig</a:t>
            </a:r>
            <a:r>
              <a:rPr lang="de-DE" dirty="0"/>
              <a:t>: Es gibt in dieser Phase keine Diskussion und keine Kritik (auch keine Selbstkritik). Hier werden einfach die Wahrnehmungen und Perspektiven der anderen Teammitglieder zur Kenntnis genommen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Die </a:t>
            </a:r>
            <a:r>
              <a:rPr lang="de-DE" dirty="0"/>
              <a:t>Teammitglieder dürfen ihre Plakate am Ende der Runde mitnehmen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Mögliche </a:t>
            </a:r>
            <a:r>
              <a:rPr lang="de-DE" dirty="0"/>
              <a:t>Wahrnehmungsfragen, die sich die Teammitglieder für sich überlegen können: Wie geht ihr für Euch damit um? Was werden ihr mit dem Plakat machen? Wer hat den Mut, es aufzuhängen?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129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STÄRKENSPIEGEL (RETRO)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40</cp:revision>
  <cp:lastPrinted>2015-03-26T09:33:33Z</cp:lastPrinted>
  <dcterms:created xsi:type="dcterms:W3CDTF">2015-03-26T08:30:55Z</dcterms:created>
  <dcterms:modified xsi:type="dcterms:W3CDTF">2015-05-28T20:29:18Z</dcterms:modified>
</cp:coreProperties>
</file>