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E01"/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944" y="456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A1EEA-8747-224F-96F6-9D3A7D84E6AC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3B2F-4DC1-A74C-A0A7-B929143BC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07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3B2F-4DC1-A74C-A0A7-B929143BC14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3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  <a:noFill/>
        </p:spPr>
        <p:txBody>
          <a:bodyPr wrap="square" rtlCol="0">
            <a:spAutoFit/>
          </a:bodyPr>
          <a:lstStyle>
            <a:lvl1pPr>
              <a:defRPr lang="de-DE" dirty="0"/>
            </a:lvl1pPr>
          </a:lstStyle>
          <a:p>
            <a:pPr marL="0" lvl="0" algn="l"/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768539"/>
            <a:ext cx="5293995" cy="70614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229237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6" Type="http://schemas.openxmlformats.org/officeDocument/2006/relationships/image" Target="../media/image2.png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VIS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229237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73163" y="718740"/>
            <a:ext cx="5921628" cy="507456"/>
          </a:xfrm>
        </p:spPr>
        <p:txBody>
          <a:bodyPr/>
          <a:lstStyle/>
          <a:p>
            <a:pPr algn="l"/>
            <a:r>
              <a:rPr lang="de-DE" b="1" dirty="0" smtClean="0">
                <a:solidFill>
                  <a:srgbClr val="00AE01"/>
                </a:solidFill>
              </a:rPr>
              <a:t>LEBEN MIT </a:t>
            </a:r>
            <a:r>
              <a:rPr lang="de-DE" dirty="0" smtClean="0">
                <a:solidFill>
                  <a:srgbClr val="00AE01"/>
                </a:solidFill>
                <a:latin typeface="Avenir Light"/>
                <a:cs typeface="Avenir Light"/>
              </a:rPr>
              <a:t>OHNE VISION </a:t>
            </a:r>
            <a: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  <a:t>IS NICH</a:t>
            </a:r>
            <a:b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</a:br>
            <a: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  <a:t/>
            </a:r>
            <a:b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</a:b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1040058" y="1385975"/>
            <a:ext cx="6011862" cy="31337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 Vision ist etwas Einzigartiges, das einen neuen Teil von Dir in die Welt bringt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Sie ist immer mit Deiner persönlichen Weiterentwicklung verbunden. Denn wenn Du </a:t>
            </a:r>
            <a:r>
              <a:rPr lang="de-DE" dirty="0" smtClean="0"/>
              <a:t>schon</a:t>
            </a:r>
            <a:br>
              <a:rPr lang="de-DE" dirty="0" smtClean="0"/>
            </a:br>
            <a:r>
              <a:rPr lang="de-DE" dirty="0" smtClean="0"/>
              <a:t>alles könntest </a:t>
            </a:r>
            <a:r>
              <a:rPr lang="de-DE" dirty="0"/>
              <a:t>um die Vision umzusetzen, wäre sie bereits ein Teil Deines Alltags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Jeder Mensch hat mehrere Visionen, auch wenn Du sie nicht gleich findest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Deine Visionen sind nicht außerhalb von Dir, sondern in irgendeiner Form schon immer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Teil </a:t>
            </a:r>
            <a:r>
              <a:rPr lang="de-DE" dirty="0"/>
              <a:t>Deines Lebens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Sie können weder herbeigeredet noch wegdiskutiert werden. Und selbst wenn Du Dich ihnen verweigerst oder sie leugnest, kommen sie zu Dir zurück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 Vision ist immer als ganz konkretes Ziel formulierbar, keine abstrakte Idee, kein Allgemeinplatz, nichts Philosophisches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Visionen sind nicht in Stein gemeißelt, sondern verändern sich über die Zeit, wenn Du Dich mit ihnen beschäftigst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Einen echten Visionstext willst Du selbst immer </a:t>
            </a:r>
            <a:r>
              <a:rPr lang="de-DE" dirty="0" smtClean="0"/>
              <a:t>wieder </a:t>
            </a:r>
            <a:r>
              <a:rPr lang="de-DE" dirty="0"/>
              <a:t>gerne lesen. Er berührt Dich und spornt Dich an.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Schreibe mindestens </a:t>
            </a:r>
            <a:r>
              <a:rPr lang="de-DE" sz="1050" dirty="0"/>
              <a:t>drei Blogeinträge, in denen Du für drei verschiedene Bereiche so konkret wie möglich beschreibst, was Du von Dir in die Welt bringen möchtest, was noch nicht da </a:t>
            </a:r>
            <a:r>
              <a:rPr lang="de-DE" sz="1050" dirty="0" smtClean="0"/>
              <a:t>ist.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Es </a:t>
            </a:r>
            <a:r>
              <a:rPr lang="de-DE" sz="1050" dirty="0"/>
              <a:t>sollen keine philosophischen Abhandlungen sein, </a:t>
            </a:r>
            <a:r>
              <a:rPr lang="de-DE" sz="1050" dirty="0" smtClean="0"/>
              <a:t>sondern ganz </a:t>
            </a:r>
            <a:r>
              <a:rPr lang="de-DE" sz="1050" dirty="0"/>
              <a:t>handfest erklären, was Du möchtest</a:t>
            </a:r>
            <a:r>
              <a:rPr lang="de-DE" sz="1050" dirty="0" smtClean="0"/>
              <a:t>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/>
              <a:t>Fordere schriftliches </a:t>
            </a:r>
            <a:r>
              <a:rPr lang="de-DE" sz="1050" dirty="0" smtClean="0"/>
              <a:t>Feedback </a:t>
            </a:r>
            <a:r>
              <a:rPr lang="de-DE" sz="1050" dirty="0"/>
              <a:t>zu deinen Texten von mindestens zwei Trainingspartnern und lasse sie Dir von eins bis fünf Sternen bewerten. Jeder Text braucht im Schnitt mindestens vier Sterne</a:t>
            </a:r>
            <a:r>
              <a:rPr lang="de-DE" sz="1050" dirty="0" smtClean="0"/>
              <a:t>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Lese Dir Deinen Visionstext nach einem Tag /nach 2 Tagen noch einmal durch und bewerte selbst, wie sehr er Dich innerlich berührt. Bewerte ihn selbst mit 1- 5 Sternen. 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Gibt es einen Aspekt darin, der Dich selbst so berührt, dass Du ihm einen weiteren Visionstext widmen möchtest?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Schreibe diesen Text und lasse ihn wieder bewerten.</a:t>
            </a:r>
            <a:endParaRPr lang="de-DE" sz="1050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ee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ee_Trainingskarte Template.potx</Template>
  <TotalTime>0</TotalTime>
  <Words>181</Words>
  <Application>Microsoft Macintosh PowerPoint</Application>
  <PresentationFormat>Benutzerdefiniert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ee_Trainingskarte Template</vt:lpstr>
      <vt:lpstr>LEBEN MIT OHNE VISION IS NICH  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42</cp:revision>
  <cp:lastPrinted>2015-03-26T09:33:33Z</cp:lastPrinted>
  <dcterms:created xsi:type="dcterms:W3CDTF">2015-03-26T08:30:55Z</dcterms:created>
  <dcterms:modified xsi:type="dcterms:W3CDTF">2015-05-29T20:02:02Z</dcterms:modified>
  <cp:category/>
</cp:coreProperties>
</file>