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4" d="100"/>
          <a:sy n="114" d="100"/>
        </p:scale>
        <p:origin x="-1776" y="-104"/>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	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TOM-04</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ALLES</a:t>
            </a:r>
            <a:r>
              <a:rPr lang="de-DE" dirty="0" smtClean="0">
                <a:latin typeface="Avenir Light"/>
                <a:cs typeface="Avenir Light"/>
              </a:rPr>
              <a:t> TOMATE - TAGESPLAN</a:t>
            </a:r>
            <a:endParaRPr lang="de-DE" dirty="0">
              <a:latin typeface="Avenir Light"/>
              <a:cs typeface="Avenir Light"/>
            </a:endParaRPr>
          </a:p>
        </p:txBody>
      </p:sp>
      <p:sp>
        <p:nvSpPr>
          <p:cNvPr id="6" name="Untertitel 5"/>
          <p:cNvSpPr>
            <a:spLocks noGrp="1"/>
          </p:cNvSpPr>
          <p:nvPr>
            <p:ph idx="13"/>
          </p:nvPr>
        </p:nvSpPr>
        <p:spPr/>
        <p:txBody>
          <a:bodyPr/>
          <a:lstStyle/>
          <a:p>
            <a:pPr lvl="0"/>
            <a:r>
              <a:rPr lang="de-DE" dirty="0" smtClean="0"/>
              <a:t>Was </a:t>
            </a:r>
            <a:r>
              <a:rPr lang="de-DE" dirty="0"/>
              <a:t>schaffe ich an einem Tag? Mit welchem Tagespensum fühle ich mich überfordert? Wann wird es langweilig?</a:t>
            </a:r>
          </a:p>
          <a:p>
            <a:endParaRPr lang="de-DE" dirty="0" smtClean="0"/>
          </a:p>
          <a:p>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nSpc>
                <a:spcPts val="2000"/>
              </a:lnSpc>
              <a:spcBef>
                <a:spcPts val="1000"/>
              </a:spcBef>
            </a:pPr>
            <a:r>
              <a:rPr lang="de-DE" sz="1200" dirty="0"/>
              <a:t>Plane Deinen Tag am Abend zuvor oder am selben Tag bevor Du mit der Arbeit beginnst</a:t>
            </a:r>
            <a:r>
              <a:rPr lang="de-DE" sz="1200" dirty="0" smtClean="0"/>
              <a:t>.</a:t>
            </a:r>
            <a:endParaRPr lang="de-DE" sz="1200" dirty="0"/>
          </a:p>
          <a:p>
            <a:pPr>
              <a:lnSpc>
                <a:spcPts val="2000"/>
              </a:lnSpc>
              <a:spcBef>
                <a:spcPts val="1000"/>
              </a:spcBef>
            </a:pPr>
            <a:r>
              <a:rPr lang="de-DE" sz="1200" dirty="0"/>
              <a:t>Das Ziel ist am Ende genau das zu erreichen, was man sich vorgenommen hat. Nicht mehr. Vermeide liegen gebliebene Dinge vom Vortag wieder reinzuarbeiten. Jeder Tag ist einzigartig und nicht das Anhängsel von gestern</a:t>
            </a:r>
            <a:r>
              <a:rPr lang="de-DE" sz="1200" dirty="0" smtClean="0"/>
              <a:t>.</a:t>
            </a:r>
            <a:endParaRPr lang="de-DE" sz="1200" dirty="0"/>
          </a:p>
          <a:p>
            <a:pPr>
              <a:lnSpc>
                <a:spcPts val="2000"/>
              </a:lnSpc>
              <a:spcBef>
                <a:spcPts val="1000"/>
              </a:spcBef>
            </a:pPr>
            <a:r>
              <a:rPr lang="de-DE" sz="1200" dirty="0"/>
              <a:t>Teile Dir Deine Arbeit in Tomaten ein und gib jeder Tomate einen Titel. </a:t>
            </a:r>
            <a:r>
              <a:rPr lang="de-DE" sz="1200" dirty="0" smtClean="0"/>
              <a:t/>
            </a:r>
            <a:br>
              <a:rPr lang="de-DE" sz="1200" dirty="0" smtClean="0"/>
            </a:br>
            <a:r>
              <a:rPr lang="de-DE" sz="1200" dirty="0" smtClean="0"/>
              <a:t>Lass </a:t>
            </a:r>
            <a:r>
              <a:rPr lang="de-DE" sz="1200" dirty="0"/>
              <a:t>Deinen Tagesplan von Deinem Team bewerten und bewerte den Tagesplan Deiner Kollegen. </a:t>
            </a:r>
          </a:p>
          <a:p>
            <a:pPr>
              <a:lnSpc>
                <a:spcPts val="2000"/>
              </a:lnSpc>
              <a:spcBef>
                <a:spcPts val="1000"/>
              </a:spcBef>
            </a:pPr>
            <a:r>
              <a:rPr lang="de-DE" sz="1200" dirty="0"/>
              <a:t>Schreibe in zwei Wochen acht Tagespläne und bewerte acht Tagespläne Deiner Kollegen mit eins bis fünf Sternen</a:t>
            </a:r>
            <a:r>
              <a:rPr lang="de-DE" sz="1200" dirty="0" smtClean="0"/>
              <a:t>.</a:t>
            </a:r>
            <a:endParaRPr lang="de-DE" sz="1200" dirty="0"/>
          </a:p>
          <a:p>
            <a:pPr>
              <a:lnSpc>
                <a:spcPts val="2000"/>
              </a:lnSpc>
              <a:spcBef>
                <a:spcPts val="1000"/>
              </a:spcBef>
            </a:pPr>
            <a:endParaRPr lang="de-DE" sz="1200"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ger_training_card_template.potx</Template>
  <TotalTime>0</TotalTime>
  <Words>94</Words>
  <Application>Microsoft Macintosh PowerPoint</Application>
  <PresentationFormat>Benutzerdefiniert</PresentationFormat>
  <Paragraphs>6</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vt:lpstr>
      <vt:lpstr>ALLES TOMATE - TAGESPLAN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36</cp:revision>
  <cp:lastPrinted>2015-03-26T09:33:33Z</cp:lastPrinted>
  <dcterms:created xsi:type="dcterms:W3CDTF">2015-03-26T08:30:55Z</dcterms:created>
  <dcterms:modified xsi:type="dcterms:W3CDTF">2015-05-29T12:08:20Z</dcterms:modified>
</cp:coreProperties>
</file>