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808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XXX 00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am_Trainingskarte_Template.potx</Template>
  <TotalTime>0</TotalTime>
  <Words>0</Words>
  <Application>Microsoft Macintosh PowerPoint</Application>
  <PresentationFormat>Benutzerdefiniert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30</cp:revision>
  <cp:lastPrinted>2015-03-26T09:33:33Z</cp:lastPrinted>
  <dcterms:created xsi:type="dcterms:W3CDTF">2015-03-26T08:30:55Z</dcterms:created>
  <dcterms:modified xsi:type="dcterms:W3CDTF">2015-05-28T15:06:46Z</dcterms:modified>
</cp:coreProperties>
</file>