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47" d="100"/>
          <a:sy n="147" d="100"/>
        </p:scale>
        <p:origin x="-656" y="768"/>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TOM-07</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877253"/>
            <a:ext cx="5542786" cy="461665"/>
          </a:xfrm>
        </p:spPr>
        <p:txBody>
          <a:bodyPr/>
          <a:lstStyle/>
          <a:p>
            <a:r>
              <a:rPr lang="de-DE" dirty="0" smtClean="0"/>
              <a:t>WIEVIEL PASST </a:t>
            </a:r>
            <a:r>
              <a:rPr lang="de-DE" dirty="0" smtClean="0">
                <a:latin typeface="Avenir Light"/>
                <a:cs typeface="Avenir Light"/>
              </a:rPr>
              <a:t>IN EINE TOMATE?</a:t>
            </a:r>
            <a:endParaRPr lang="de-DE" dirty="0">
              <a:latin typeface="Avenir Light"/>
              <a:cs typeface="Avenir Light"/>
            </a:endParaRPr>
          </a:p>
        </p:txBody>
      </p:sp>
      <p:sp>
        <p:nvSpPr>
          <p:cNvPr id="5" name="Inhaltsplatzhalter 4"/>
          <p:cNvSpPr>
            <a:spLocks noGrp="1"/>
          </p:cNvSpPr>
          <p:nvPr>
            <p:ph idx="13"/>
          </p:nvPr>
        </p:nvSpPr>
        <p:spPr>
          <a:xfrm>
            <a:off x="858838" y="1568451"/>
            <a:ext cx="6467504" cy="3555015"/>
          </a:xfrm>
        </p:spPr>
        <p:txBody>
          <a:bodyPr>
            <a:normAutofit fontScale="85000" lnSpcReduction="20000"/>
          </a:bodyPr>
          <a:lstStyle/>
          <a:p>
            <a:pPr>
              <a:lnSpc>
                <a:spcPct val="110000"/>
              </a:lnSpc>
              <a:spcBef>
                <a:spcPts val="400"/>
              </a:spcBef>
            </a:pPr>
            <a:r>
              <a:rPr lang="de-DE" dirty="0"/>
              <a:t>Bei den meisten Aufgaben, die man täglich bewältigt, achtet man nicht genau auf die Zeit. Man kombiniert vielleicht verschiedenen Tätigkeiten, macht dies und das und schwupp...ist die Zeit vorbei. </a:t>
            </a:r>
          </a:p>
          <a:p>
            <a:pPr>
              <a:lnSpc>
                <a:spcPct val="110000"/>
              </a:lnSpc>
              <a:spcBef>
                <a:spcPts val="400"/>
              </a:spcBef>
            </a:pPr>
            <a:r>
              <a:rPr lang="de-DE" dirty="0"/>
              <a:t>Wenn ich mir einen </a:t>
            </a:r>
            <a:r>
              <a:rPr lang="de-DE" dirty="0" err="1"/>
              <a:t>Timer</a:t>
            </a:r>
            <a:r>
              <a:rPr lang="de-DE" dirty="0"/>
              <a:t> stelle, der mir mein Zeitfenster runterzählt, kann ich ein Gefühl dafür entwickeln, wie lange z. B. 25 Minuten sind und </a:t>
            </a:r>
            <a:r>
              <a:rPr lang="de-DE" dirty="0" err="1"/>
              <a:t>wieviel</a:t>
            </a:r>
            <a:r>
              <a:rPr lang="de-DE" dirty="0"/>
              <a:t> ich in dieser Zeit wirklich schaffe.</a:t>
            </a:r>
          </a:p>
          <a:p>
            <a:pPr>
              <a:lnSpc>
                <a:spcPct val="110000"/>
              </a:lnSpc>
              <a:spcBef>
                <a:spcPts val="400"/>
              </a:spcBef>
            </a:pPr>
            <a:r>
              <a:rPr lang="de-DE" dirty="0" smtClean="0"/>
              <a:t>Dieser </a:t>
            </a:r>
            <a:r>
              <a:rPr lang="de-DE" dirty="0"/>
              <a:t>Move könnte auch 5 Minuten in den Fokus nehmen oder 10. 25 Minuten </a:t>
            </a:r>
            <a:r>
              <a:rPr lang="de-DE" dirty="0" smtClean="0"/>
              <a:t>haben sich </a:t>
            </a:r>
            <a:r>
              <a:rPr lang="de-DE" dirty="0"/>
              <a:t>bei kopflastigen Arbeiten als gute Konzentrationsspanne bewährt. Im Sport wäre für den Anfang sicher eine kürzere Tomate sinnvoll.</a:t>
            </a:r>
          </a:p>
          <a:p>
            <a:pPr>
              <a:lnSpc>
                <a:spcPct val="110000"/>
              </a:lnSpc>
              <a:spcBef>
                <a:spcPts val="400"/>
              </a:spcBef>
            </a:pPr>
            <a:r>
              <a:rPr lang="de-DE" dirty="0" smtClean="0"/>
              <a:t>Es </a:t>
            </a:r>
            <a:r>
              <a:rPr lang="de-DE" dirty="0"/>
              <a:t>geht nicht darum 25 min. mit Vollgas zu arbeiten, sondern in einen kontinuierlichen Fluss zu kommen.  </a:t>
            </a:r>
          </a:p>
          <a:p>
            <a:pPr>
              <a:lnSpc>
                <a:spcPct val="110000"/>
              </a:lnSpc>
              <a:spcBef>
                <a:spcPts val="400"/>
              </a:spcBef>
            </a:pPr>
            <a:r>
              <a:rPr lang="de-DE" dirty="0"/>
              <a:t>Man kann vergleichen, wie es ist, wenn man sich nur auf eine Tätigkeit konzentriert oder wenn man mehrere Sachen gleichzeitig macht. Wann ist man effizienter und/oder effektiver?</a:t>
            </a:r>
          </a:p>
          <a:p>
            <a:pPr>
              <a:lnSpc>
                <a:spcPct val="110000"/>
              </a:lnSpc>
              <a:spcBef>
                <a:spcPts val="400"/>
              </a:spcBef>
            </a:pPr>
            <a:r>
              <a:rPr lang="de-DE" dirty="0"/>
              <a:t>Bei einem so genau definierten zeitlichen Rahmen kann ich feststellen, ob ich mich so lange konzentrieren kann oder ob die gewählte Zeitspanne für gewisse Aufgaben zu kurz oder zu lang ist.</a:t>
            </a:r>
          </a:p>
          <a:p>
            <a:pPr>
              <a:lnSpc>
                <a:spcPct val="110000"/>
              </a:lnSpc>
              <a:spcBef>
                <a:spcPts val="400"/>
              </a:spcBef>
            </a:pPr>
            <a:r>
              <a:rPr lang="de-DE" dirty="0"/>
              <a:t>Ich bekomme eine Wahrnehmung dafür, ob ich Spaß bei einer Aufgabe hatte. Wenn die 25 Minuten schnell vergangen sind, weiß ich, dass ich etwas Cooles gemacht </a:t>
            </a:r>
            <a:r>
              <a:rPr lang="de-DE" dirty="0" smtClean="0"/>
              <a:t>habe. Ich </a:t>
            </a:r>
            <a:r>
              <a:rPr lang="de-DE" dirty="0"/>
              <a:t>merke auch, was „Zeitfresser“ sind, also Tätigkeiten, die weder besonders wichtig noch sehr effektiv sind, aber viel Zeit in Anspruch nehmen.</a:t>
            </a:r>
          </a:p>
          <a:p>
            <a:pPr>
              <a:lnSpc>
                <a:spcPct val="110000"/>
              </a:lnSpc>
              <a:spcBef>
                <a:spcPts val="400"/>
              </a:spcBef>
            </a:pPr>
            <a:r>
              <a:rPr lang="de-DE" dirty="0"/>
              <a:t>Die Erinnerung, dass die Zeit um ist, kann als „Wecker“ dienen, wenn ich mich zu sehr in etwas verloren bzw. </a:t>
            </a:r>
            <a:r>
              <a:rPr lang="de-DE" dirty="0" smtClean="0"/>
              <a:t/>
            </a:r>
            <a:br>
              <a:rPr lang="de-DE" dirty="0" smtClean="0"/>
            </a:br>
            <a:r>
              <a:rPr lang="de-DE" dirty="0" smtClean="0"/>
              <a:t>verbissen </a:t>
            </a:r>
            <a:r>
              <a:rPr lang="de-DE" dirty="0"/>
              <a:t>habe.</a:t>
            </a:r>
          </a:p>
          <a:p>
            <a:pPr>
              <a:lnSpc>
                <a:spcPct val="110000"/>
              </a:lnSpc>
              <a:spcBef>
                <a:spcPts val="400"/>
              </a:spcBef>
            </a:pPr>
            <a:r>
              <a:rPr lang="de-DE" dirty="0"/>
              <a:t>Am Ende der gemessenen Zeit ist die Reflexion wichtig: </a:t>
            </a:r>
          </a:p>
          <a:p>
            <a:pPr lvl="1">
              <a:lnSpc>
                <a:spcPct val="110000"/>
              </a:lnSpc>
              <a:spcBef>
                <a:spcPts val="400"/>
              </a:spcBef>
            </a:pPr>
            <a:r>
              <a:rPr lang="de-DE" dirty="0"/>
              <a:t>Wie ging es mir? </a:t>
            </a:r>
          </a:p>
          <a:p>
            <a:pPr lvl="1">
              <a:lnSpc>
                <a:spcPct val="110000"/>
              </a:lnSpc>
              <a:spcBef>
                <a:spcPts val="400"/>
              </a:spcBef>
            </a:pPr>
            <a:r>
              <a:rPr lang="de-DE" dirty="0"/>
              <a:t>Was genau habe ich alles geschafft?</a:t>
            </a:r>
          </a:p>
          <a:p>
            <a:pPr lvl="1">
              <a:lnSpc>
                <a:spcPct val="110000"/>
              </a:lnSpc>
              <a:spcBef>
                <a:spcPts val="400"/>
              </a:spcBef>
            </a:pPr>
            <a:r>
              <a:rPr lang="de-DE" dirty="0"/>
              <a:t>Habe ich weiterhin Lust auf meine Tätigkeit?</a:t>
            </a:r>
          </a:p>
          <a:p>
            <a:pPr lvl="1">
              <a:lnSpc>
                <a:spcPct val="110000"/>
              </a:lnSpc>
              <a:spcBef>
                <a:spcPts val="400"/>
              </a:spcBef>
            </a:pPr>
            <a:r>
              <a:rPr lang="de-DE" dirty="0"/>
              <a:t>Hat sich meine Konzentration verändert?</a:t>
            </a:r>
          </a:p>
          <a:p>
            <a:pPr>
              <a:lnSpc>
                <a:spcPct val="110000"/>
              </a:lnSpc>
              <a:spcBef>
                <a:spcPts val="400"/>
              </a:spcBef>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Um Deine Wahrnehmung zu schulen, was Du in 25 min arbeitest, schaue Dir </a:t>
            </a:r>
            <a:r>
              <a:rPr lang="de-DE" sz="1200" dirty="0" smtClean="0"/>
              <a:t/>
            </a:r>
            <a:br>
              <a:rPr lang="de-DE" sz="1200" dirty="0" smtClean="0"/>
            </a:br>
            <a:r>
              <a:rPr lang="de-DE" sz="1200" dirty="0" smtClean="0"/>
              <a:t>in </a:t>
            </a:r>
            <a:r>
              <a:rPr lang="de-DE" sz="1200" dirty="0"/>
              <a:t>2 Wochen mindestens 8 mal an, </a:t>
            </a:r>
            <a:r>
              <a:rPr lang="de-DE" sz="1200" dirty="0" err="1"/>
              <a:t>wieviel</a:t>
            </a:r>
            <a:r>
              <a:rPr lang="de-DE" sz="1200" dirty="0"/>
              <a:t> Du in dieser Zeitspanne ohne besondere Anstrengung bewältigst. </a:t>
            </a:r>
            <a:r>
              <a:rPr lang="de-DE" sz="1200" dirty="0" smtClean="0"/>
              <a:t/>
            </a:r>
            <a:br>
              <a:rPr lang="de-DE" sz="1200" dirty="0" smtClean="0"/>
            </a:br>
            <a:r>
              <a:rPr lang="de-DE" sz="1200" dirty="0" smtClean="0"/>
              <a:t>Dazu </a:t>
            </a:r>
            <a:r>
              <a:rPr lang="de-DE" sz="1200" dirty="0"/>
              <a:t>solltest Du einen Zeitmesser (Eieruhr, </a:t>
            </a:r>
            <a:r>
              <a:rPr lang="de-DE" sz="1200" dirty="0" err="1"/>
              <a:t>Timer</a:t>
            </a:r>
            <a:r>
              <a:rPr lang="de-DE" sz="1200" dirty="0"/>
              <a:t> etc.) nutzen, 25 min. einstellen und Dir beim Klingeln notieren, was Du alles in dieser Zeit gemacht hast und wie es Dir dabei ging.</a:t>
            </a:r>
          </a:p>
          <a:p>
            <a:pPr>
              <a:lnSpc>
                <a:spcPts val="2000"/>
              </a:lnSpc>
              <a:spcBef>
                <a:spcPts val="1000"/>
              </a:spcBef>
            </a:pPr>
            <a:r>
              <a:rPr lang="de-DE" sz="1200" dirty="0"/>
              <a:t>In der zweiten Trainingswoche kannst du den Move TOM-01 </a:t>
            </a:r>
            <a:r>
              <a:rPr lang="de-DE" sz="1200" dirty="0" smtClean="0"/>
              <a:t/>
            </a:r>
            <a:br>
              <a:rPr lang="de-DE" sz="1200" dirty="0" smtClean="0"/>
            </a:br>
            <a:r>
              <a:rPr lang="de-DE" sz="1200" dirty="0" smtClean="0"/>
              <a:t>(</a:t>
            </a:r>
            <a:r>
              <a:rPr lang="de-DE" sz="1200" dirty="0"/>
              <a:t>Aufdrehen, fertig, los!) parallel zu diesem Training machen. </a:t>
            </a:r>
            <a:r>
              <a:rPr lang="de-DE" sz="1200" dirty="0" smtClean="0"/>
              <a:t/>
            </a:r>
            <a:br>
              <a:rPr lang="de-DE" sz="1200" dirty="0" smtClean="0"/>
            </a:br>
            <a:r>
              <a:rPr lang="de-DE" sz="1200" dirty="0" smtClean="0"/>
              <a:t>Wie </a:t>
            </a:r>
            <a:r>
              <a:rPr lang="de-DE" sz="1200" dirty="0"/>
              <a:t>geht es Dir bei den unterschiedlichen </a:t>
            </a:r>
            <a:r>
              <a:rPr lang="de-DE" sz="1200" dirty="0" err="1"/>
              <a:t>Moves</a:t>
            </a:r>
            <a:r>
              <a:rPr lang="de-DE" sz="1200" dirty="0"/>
              <a:t>? </a:t>
            </a:r>
            <a:r>
              <a:rPr lang="de-DE" sz="1200" dirty="0" smtClean="0"/>
              <a:t>Welche </a:t>
            </a:r>
            <a:r>
              <a:rPr lang="de-DE" sz="1200" dirty="0"/>
              <a:t>Erfahrungen von dem einem Move helfen Dir bei der Umsetzung des anderen?</a:t>
            </a:r>
          </a:p>
          <a:p>
            <a:pPr>
              <a:lnSpc>
                <a:spcPts val="2000"/>
              </a:lnSpc>
              <a:spcBef>
                <a:spcPts val="1000"/>
              </a:spcBef>
            </a:pPr>
            <a:r>
              <a:rPr lang="de-DE" sz="1200" dirty="0"/>
              <a:t>Besprich deine Erfahrungen nach zwei Wochen mit Deinem Team.</a:t>
            </a:r>
          </a:p>
          <a:p>
            <a:pPr marL="0" indent="0">
              <a:lnSpc>
                <a:spcPts val="2000"/>
              </a:lnSpc>
              <a:spcBef>
                <a:spcPts val="1000"/>
              </a:spcBef>
              <a:buNone/>
            </a:pP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59</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WIEVIEL PASST IN EINE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2015-03-26T09:33:33Z</cp:lastPrinted>
  <dcterms:created xsi:type="dcterms:W3CDTF">2015-03-26T08:30:55Z</dcterms:created>
  <dcterms:modified xsi:type="dcterms:W3CDTF">2015-05-29T16:43:53Z</dcterms:modified>
</cp:coreProperties>
</file>