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328" y="-112"/>
      </p:cViewPr>
      <p:guideLst>
        <p:guide orient="horz" pos="1679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67214" y="1656012"/>
            <a:ext cx="6428423" cy="1142672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27.03.15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27.03.15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0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483067" y="213481"/>
            <a:ext cx="1701641" cy="4548477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8143" y="213481"/>
            <a:ext cx="4978876" cy="4548477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27.03.15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21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27.03.15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7414" y="3425549"/>
            <a:ext cx="6428423" cy="1058761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97414" y="2259432"/>
            <a:ext cx="6428423" cy="116611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33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67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1016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135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1693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203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23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271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27.03.15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08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8142" y="1243860"/>
            <a:ext cx="3340259" cy="351809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844450" y="1243860"/>
            <a:ext cx="3340259" cy="351809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27.03.15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2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78143" y="1193267"/>
            <a:ext cx="3341572" cy="497296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3388" indent="0">
              <a:buNone/>
              <a:defRPr sz="1800" b="1"/>
            </a:lvl2pPr>
            <a:lvl3pPr marL="806775" indent="0">
              <a:buNone/>
              <a:defRPr sz="1600" b="1"/>
            </a:lvl3pPr>
            <a:lvl4pPr marL="1210163" indent="0">
              <a:buNone/>
              <a:defRPr sz="1400" b="1"/>
            </a:lvl4pPr>
            <a:lvl5pPr marL="1613550" indent="0">
              <a:buNone/>
              <a:defRPr sz="1400" b="1"/>
            </a:lvl5pPr>
            <a:lvl6pPr marL="2016938" indent="0">
              <a:buNone/>
              <a:defRPr sz="1400" b="1"/>
            </a:lvl6pPr>
            <a:lvl7pPr marL="2420325" indent="0">
              <a:buNone/>
              <a:defRPr sz="1400" b="1"/>
            </a:lvl7pPr>
            <a:lvl8pPr marL="2823713" indent="0">
              <a:buNone/>
              <a:defRPr sz="1400" b="1"/>
            </a:lvl8pPr>
            <a:lvl9pPr marL="3227100" indent="0">
              <a:buNone/>
              <a:defRPr sz="14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8143" y="1690563"/>
            <a:ext cx="3341572" cy="307139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5" cy="497296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3388" indent="0">
              <a:buNone/>
              <a:defRPr sz="1800" b="1"/>
            </a:lvl2pPr>
            <a:lvl3pPr marL="806775" indent="0">
              <a:buNone/>
              <a:defRPr sz="1600" b="1"/>
            </a:lvl3pPr>
            <a:lvl4pPr marL="1210163" indent="0">
              <a:buNone/>
              <a:defRPr sz="1400" b="1"/>
            </a:lvl4pPr>
            <a:lvl5pPr marL="1613550" indent="0">
              <a:buNone/>
              <a:defRPr sz="1400" b="1"/>
            </a:lvl5pPr>
            <a:lvl6pPr marL="2016938" indent="0">
              <a:buNone/>
              <a:defRPr sz="1400" b="1"/>
            </a:lvl6pPr>
            <a:lvl7pPr marL="2420325" indent="0">
              <a:buNone/>
              <a:defRPr sz="1400" b="1"/>
            </a:lvl7pPr>
            <a:lvl8pPr marL="2823713" indent="0">
              <a:buNone/>
              <a:defRPr sz="1400" b="1"/>
            </a:lvl8pPr>
            <a:lvl9pPr marL="3227100" indent="0">
              <a:buNone/>
              <a:defRPr sz="14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5" cy="307139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27.03.15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33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27.03.15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19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27.03.15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4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212247"/>
            <a:ext cx="2488126" cy="90327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56865" y="212247"/>
            <a:ext cx="4227843" cy="4549711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78143" y="1115525"/>
            <a:ext cx="2488126" cy="3646433"/>
          </a:xfrm>
        </p:spPr>
        <p:txBody>
          <a:bodyPr/>
          <a:lstStyle>
            <a:lvl1pPr marL="0" indent="0">
              <a:buNone/>
              <a:defRPr sz="1200"/>
            </a:lvl1pPr>
            <a:lvl2pPr marL="403388" indent="0">
              <a:buNone/>
              <a:defRPr sz="1100"/>
            </a:lvl2pPr>
            <a:lvl3pPr marL="806775" indent="0">
              <a:buNone/>
              <a:defRPr sz="900"/>
            </a:lvl3pPr>
            <a:lvl4pPr marL="1210163" indent="0">
              <a:buNone/>
              <a:defRPr sz="800"/>
            </a:lvl4pPr>
            <a:lvl5pPr marL="1613550" indent="0">
              <a:buNone/>
              <a:defRPr sz="800"/>
            </a:lvl5pPr>
            <a:lvl6pPr marL="2016938" indent="0">
              <a:buNone/>
              <a:defRPr sz="800"/>
            </a:lvl6pPr>
            <a:lvl7pPr marL="2420325" indent="0">
              <a:buNone/>
              <a:defRPr sz="800"/>
            </a:lvl7pPr>
            <a:lvl8pPr marL="2823713" indent="0">
              <a:buNone/>
              <a:defRPr sz="800"/>
            </a:lvl8pPr>
            <a:lvl9pPr marL="3227100" indent="0">
              <a:buNone/>
              <a:defRPr sz="8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27.03.15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78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2800"/>
            </a:lvl1pPr>
            <a:lvl2pPr marL="403388" indent="0">
              <a:buNone/>
              <a:defRPr sz="2500"/>
            </a:lvl2pPr>
            <a:lvl3pPr marL="806775" indent="0">
              <a:buNone/>
              <a:defRPr sz="2100"/>
            </a:lvl3pPr>
            <a:lvl4pPr marL="1210163" indent="0">
              <a:buNone/>
              <a:defRPr sz="1800"/>
            </a:lvl4pPr>
            <a:lvl5pPr marL="1613550" indent="0">
              <a:buNone/>
              <a:defRPr sz="1800"/>
            </a:lvl5pPr>
            <a:lvl6pPr marL="2016938" indent="0">
              <a:buNone/>
              <a:defRPr sz="1800"/>
            </a:lvl6pPr>
            <a:lvl7pPr marL="2420325" indent="0">
              <a:buNone/>
              <a:defRPr sz="1800"/>
            </a:lvl7pPr>
            <a:lvl8pPr marL="2823713" indent="0">
              <a:buNone/>
              <a:defRPr sz="1800"/>
            </a:lvl8pPr>
            <a:lvl9pPr marL="3227100" indent="0">
              <a:buNone/>
              <a:defRPr sz="18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1200"/>
            </a:lvl1pPr>
            <a:lvl2pPr marL="403388" indent="0">
              <a:buNone/>
              <a:defRPr sz="1100"/>
            </a:lvl2pPr>
            <a:lvl3pPr marL="806775" indent="0">
              <a:buNone/>
              <a:defRPr sz="900"/>
            </a:lvl3pPr>
            <a:lvl4pPr marL="1210163" indent="0">
              <a:buNone/>
              <a:defRPr sz="800"/>
            </a:lvl4pPr>
            <a:lvl5pPr marL="1613550" indent="0">
              <a:buNone/>
              <a:defRPr sz="800"/>
            </a:lvl5pPr>
            <a:lvl6pPr marL="2016938" indent="0">
              <a:buNone/>
              <a:defRPr sz="800"/>
            </a:lvl6pPr>
            <a:lvl7pPr marL="2420325" indent="0">
              <a:buNone/>
              <a:defRPr sz="800"/>
            </a:lvl7pPr>
            <a:lvl8pPr marL="2823713" indent="0">
              <a:buNone/>
              <a:defRPr sz="800"/>
            </a:lvl8pPr>
            <a:lvl9pPr marL="3227100" indent="0">
              <a:buNone/>
              <a:defRPr sz="8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27.03.15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05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80678" tIns="40339" rIns="80678" bIns="40339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78143" y="1243860"/>
            <a:ext cx="6806565" cy="3518098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27.03.15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3388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2541" indent="-302541" algn="l" defTabSz="403388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5505" indent="-252117" algn="l" defTabSz="403388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469" indent="-201694" algn="l" defTabSz="40338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1856" indent="-201694" algn="l" defTabSz="403388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5244" indent="-201694" algn="l" defTabSz="403388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cken des Rechtecks auf der gleichen Seite abrunden 7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VIS 04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0" name="Bild 9" descr="Signe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174413" y="547642"/>
            <a:ext cx="3673457" cy="786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7E006B"/>
                </a:solidFill>
                <a:latin typeface="Avenir Heavy"/>
                <a:cs typeface="Avenir Heavy"/>
              </a:rPr>
              <a:t>TEAMSPIEL</a:t>
            </a:r>
          </a:p>
          <a:p>
            <a:pPr>
              <a:lnSpc>
                <a:spcPct val="90000"/>
              </a:lnSpc>
            </a:pPr>
            <a:r>
              <a:rPr lang="de-DE" sz="2300" dirty="0" smtClean="0">
                <a:solidFill>
                  <a:srgbClr val="7E006B"/>
                </a:solidFill>
                <a:latin typeface="Avenir Book"/>
                <a:cs typeface="Avenir Book"/>
              </a:rPr>
              <a:t>IST KEINE BEGABUNG...</a:t>
            </a:r>
            <a:endParaRPr lang="de-DE" sz="2300" dirty="0">
              <a:solidFill>
                <a:srgbClr val="7E006B"/>
              </a:solidFill>
              <a:latin typeface="Avenir Book"/>
              <a:cs typeface="Avenir Book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865450" y="1584056"/>
            <a:ext cx="5942053" cy="692497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marL="271463" lvl="0" indent="-271463">
              <a:buSzPct val="170000"/>
              <a:buBlip>
                <a:blip r:embed="rId3"/>
              </a:buBlip>
            </a:pPr>
            <a:r>
              <a:rPr lang="de-DE" sz="1000" dirty="0" smtClean="0">
                <a:solidFill>
                  <a:srgbClr val="747982"/>
                </a:solidFill>
                <a:latin typeface="Avenir Book"/>
                <a:cs typeface="Avenir Book"/>
              </a:rPr>
              <a:t>Was schaffe ich an einem Tag? Mit welchem Tagespensum fühle ich mich überfordert? Wann wird es langweilig?</a:t>
            </a:r>
          </a:p>
          <a:p>
            <a:pPr lvl="0">
              <a:buSzPct val="170000"/>
            </a:pPr>
            <a:endParaRPr lang="de-DE" sz="1000" dirty="0" smtClean="0">
              <a:solidFill>
                <a:srgbClr val="747982"/>
              </a:solidFill>
              <a:latin typeface="Avenir Book"/>
              <a:cs typeface="Avenir Book"/>
            </a:endParaRPr>
          </a:p>
          <a:p>
            <a:pPr marL="271463" lvl="0" indent="-271463">
              <a:buSzPct val="170000"/>
              <a:buBlip>
                <a:blip r:embed="rId3"/>
              </a:buBlip>
            </a:pPr>
            <a:r>
              <a:rPr lang="de-DE" sz="900" dirty="0" smtClean="0">
                <a:solidFill>
                  <a:srgbClr val="747982"/>
                </a:solidFill>
              </a:rPr>
              <a:t> </a:t>
            </a:r>
            <a:endParaRPr lang="de-DE" sz="900" dirty="0">
              <a:solidFill>
                <a:srgbClr val="747982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027950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cken des Rechtecks auf der gleichen Seite abrunden 4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 04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7E006B"/>
                </a:solidFill>
                <a:latin typeface="Avenir Heavy"/>
                <a:cs typeface="Avenir Heavy"/>
              </a:rPr>
              <a:t>ALLES </a:t>
            </a:r>
            <a:r>
              <a:rPr lang="de-DE" sz="2300" dirty="0" smtClean="0">
                <a:solidFill>
                  <a:srgbClr val="7E006B"/>
                </a:solidFill>
                <a:latin typeface="Avenir Book"/>
                <a:cs typeface="Avenir Book"/>
              </a:rPr>
              <a:t>TOMATE</a:t>
            </a:r>
            <a:endParaRPr lang="de-DE" sz="2300" dirty="0">
              <a:solidFill>
                <a:srgbClr val="7E006B"/>
              </a:solidFill>
              <a:latin typeface="Avenir Book"/>
              <a:cs typeface="Avenir Book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65450" y="1584056"/>
            <a:ext cx="5942053" cy="70788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marL="271463" lvl="0" indent="-271463">
              <a:buSzPct val="170000"/>
              <a:buBlip>
                <a:blip r:embed="rId3"/>
              </a:buBlip>
            </a:pPr>
            <a:r>
              <a:rPr lang="de-DE" sz="1000" dirty="0" smtClean="0">
                <a:solidFill>
                  <a:srgbClr val="747982"/>
                </a:solidFill>
                <a:latin typeface="Avenir Book"/>
                <a:cs typeface="Avenir Book"/>
              </a:rPr>
              <a:t>Was schaffe ich an einem Tag? Mit welchem Tagespensum fühle ich mich überfordert? Wann wird es langweilig?</a:t>
            </a:r>
          </a:p>
          <a:p>
            <a:pPr marL="271463" lvl="0" indent="-271463">
              <a:buSzPct val="170000"/>
            </a:pPr>
            <a:endParaRPr lang="de-DE" sz="1000" dirty="0" smtClean="0">
              <a:solidFill>
                <a:srgbClr val="747982"/>
              </a:solidFill>
              <a:latin typeface="Avenir Book"/>
              <a:cs typeface="Avenir Book"/>
            </a:endParaRPr>
          </a:p>
          <a:p>
            <a:pPr marL="271463" lvl="0" indent="-271463">
              <a:buSzPct val="170000"/>
              <a:buBlip>
                <a:blip r:embed="rId3"/>
              </a:buBlip>
            </a:pPr>
            <a:r>
              <a:rPr lang="de-DE" sz="1000" smtClean="0">
                <a:solidFill>
                  <a:srgbClr val="747982"/>
                </a:solidFill>
                <a:latin typeface="Avenir Book"/>
                <a:cs typeface="Avenir Book"/>
              </a:rPr>
              <a:t>Ein</a:t>
            </a:r>
            <a:endParaRPr lang="de-DE" sz="900" dirty="0">
              <a:solidFill>
                <a:srgbClr val="747982"/>
              </a:solidFill>
              <a:latin typeface="Avenir Book"/>
              <a:cs typeface="Avenir Book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808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cken des Rechtecks auf der gleichen Seite abrunden 12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 04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5" name="Bild 14" descr="Signe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7E006B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 smtClean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865450" y="1584056"/>
            <a:ext cx="5942053" cy="55399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marL="271463" indent="-271463">
              <a:buSzPct val="170000"/>
              <a:buBlip>
                <a:blip r:embed="rId3"/>
              </a:buBlip>
            </a:pPr>
            <a:r>
              <a:rPr lang="de-DE" sz="1000" dirty="0" smtClean="0">
                <a:solidFill>
                  <a:srgbClr val="747982"/>
                </a:solidFill>
                <a:latin typeface="Avenir Book"/>
                <a:cs typeface="Avenir Book"/>
              </a:rPr>
              <a:t>Plane Deinen Tag am Abend zuvor oder am selben Tag bevor Du mit der Arbeit beginnst.</a:t>
            </a:r>
          </a:p>
          <a:p>
            <a:pPr marL="271463" indent="-271463">
              <a:buSzPct val="170000"/>
            </a:pPr>
            <a:endParaRPr lang="de-DE" sz="1000" dirty="0" smtClean="0">
              <a:solidFill>
                <a:srgbClr val="747982"/>
              </a:solidFill>
              <a:latin typeface="Avenir Book"/>
              <a:cs typeface="Avenir Book"/>
            </a:endParaRPr>
          </a:p>
          <a:p>
            <a:pPr marL="271463" indent="-271463">
              <a:buSzPct val="170000"/>
              <a:buBlip>
                <a:blip r:embed="rId3"/>
              </a:buBlip>
            </a:pPr>
            <a:r>
              <a:rPr lang="de-DE" sz="1000" dirty="0" smtClean="0">
                <a:solidFill>
                  <a:srgbClr val="747982"/>
                </a:solidFill>
                <a:latin typeface="Avenir Book"/>
                <a:cs typeface="Avenir Book"/>
              </a:rPr>
              <a:t>Das Ziel ist am Ende genau das zu erreichen, </a:t>
            </a:r>
            <a:r>
              <a:rPr lang="de-DE" sz="1000" smtClean="0">
                <a:solidFill>
                  <a:srgbClr val="747982"/>
                </a:solidFill>
                <a:latin typeface="Avenir Book"/>
                <a:cs typeface="Avenir Book"/>
              </a:rPr>
              <a:t>was </a:t>
            </a:r>
            <a:endParaRPr lang="de-DE" sz="900" dirty="0">
              <a:solidFill>
                <a:srgbClr val="747982"/>
              </a:solidFill>
              <a:latin typeface="Avenir Book"/>
              <a:cs typeface="Avenir Book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26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Macintosh PowerPoint</Application>
  <PresentationFormat>Benutzerdefiniert</PresentationFormat>
  <Paragraphs>16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Office-Design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12</cp:revision>
  <cp:lastPrinted>2015-03-26T09:33:33Z</cp:lastPrinted>
  <dcterms:created xsi:type="dcterms:W3CDTF">2015-03-26T08:30:55Z</dcterms:created>
  <dcterms:modified xsi:type="dcterms:W3CDTF">2015-03-27T19:00:08Z</dcterms:modified>
</cp:coreProperties>
</file>