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2" d="100"/>
          <a:sy n="152" d="100"/>
        </p:scale>
        <p:origin x="-848" y="-7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Book"/>
                <a:cs typeface="Avenir Book"/>
              </a:rPr>
              <a:t>IDE</a:t>
            </a:r>
            <a:r>
              <a:rPr lang="de-DE" sz="1050" b="1" baseline="0" dirty="0" smtClean="0">
                <a:solidFill>
                  <a:schemeClr val="bg1"/>
                </a:solidFill>
                <a:latin typeface="Avenir Heavy"/>
                <a:cs typeface="Avenir Heavy"/>
              </a:rPr>
              <a:t>-</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56956"/>
            <a:ext cx="4612406" cy="461665"/>
          </a:xfrm>
        </p:spPr>
        <p:txBody>
          <a:bodyPr/>
          <a:lstStyle/>
          <a:p>
            <a:r>
              <a:rPr lang="de-DE" dirty="0" smtClean="0"/>
              <a:t>VERANTWORTUNG</a:t>
            </a:r>
            <a:r>
              <a:rPr lang="de-DE" dirty="0">
                <a:latin typeface="Avenir Light"/>
                <a:cs typeface="Avenir Light"/>
              </a:rPr>
              <a:t/>
            </a:r>
            <a:br>
              <a:rPr lang="de-DE" dirty="0">
                <a:latin typeface="Avenir Light"/>
                <a:cs typeface="Avenir Light"/>
              </a:rPr>
            </a:br>
            <a:endParaRPr lang="de-DE" sz="2300" dirty="0">
              <a:latin typeface="Avenir Light"/>
              <a:cs typeface="Avenir Light"/>
            </a:endParaRPr>
          </a:p>
        </p:txBody>
      </p:sp>
      <p:sp>
        <p:nvSpPr>
          <p:cNvPr id="3" name="Untertitel 2"/>
          <p:cNvSpPr>
            <a:spLocks noGrp="1"/>
          </p:cNvSpPr>
          <p:nvPr>
            <p:ph type="subTitle" idx="1"/>
          </p:nvPr>
        </p:nvSpPr>
        <p:spPr>
          <a:xfrm>
            <a:off x="1166813" y="956665"/>
            <a:ext cx="5293995" cy="462329"/>
          </a:xfrm>
        </p:spPr>
        <p:txBody>
          <a:bodyPr/>
          <a:lstStyle/>
          <a:p>
            <a:r>
              <a:rPr lang="de-DE" dirty="0" smtClean="0"/>
              <a:t>BEGINNT MIT EINER IDEE</a:t>
            </a:r>
            <a:endParaRPr lang="de-DE" dirty="0"/>
          </a:p>
        </p:txBody>
      </p:sp>
      <p:sp>
        <p:nvSpPr>
          <p:cNvPr id="6" name="Textplatzhalter 2"/>
          <p:cNvSpPr>
            <a:spLocks noGrp="1"/>
          </p:cNvSpPr>
          <p:nvPr>
            <p:ph idx="13"/>
          </p:nvPr>
        </p:nvSpPr>
        <p:spPr>
          <a:xfrm>
            <a:off x="858838" y="1568452"/>
            <a:ext cx="6415758" cy="3511707"/>
          </a:xfrm>
          <a:prstGeom prst="rect">
            <a:avLst/>
          </a:prstGeom>
        </p:spPr>
        <p:txBody>
          <a:bodyPr vert="horz" lIns="80678" tIns="40339" rIns="80678" bIns="40339" rtlCol="0">
            <a:normAutofit lnSpcReduction="10000"/>
          </a:bodyPr>
          <a:lstStyle/>
          <a:p>
            <a:pPr marL="177800" lvl="1" indent="-177800">
              <a:spcBef>
                <a:spcPts val="600"/>
              </a:spcBef>
            </a:pPr>
            <a:r>
              <a:rPr lang="de-DE" dirty="0" smtClean="0"/>
              <a:t>Mit </a:t>
            </a:r>
            <a:r>
              <a:rPr lang="de-DE" dirty="0">
                <a:solidFill>
                  <a:srgbClr val="747982"/>
                </a:solidFill>
              </a:rPr>
              <a:t>jeder eigenen Idee für </a:t>
            </a:r>
            <a:r>
              <a:rPr lang="de-DE" dirty="0" smtClean="0">
                <a:solidFill>
                  <a:srgbClr val="747982"/>
                </a:solidFill>
              </a:rPr>
              <a:t>Deine Arbeit, </a:t>
            </a:r>
            <a:r>
              <a:rPr lang="de-DE" dirty="0">
                <a:solidFill>
                  <a:srgbClr val="747982"/>
                </a:solidFill>
              </a:rPr>
              <a:t>bekommst Du eine neue Perspektive auf die </a:t>
            </a:r>
            <a:r>
              <a:rPr lang="de-DE" dirty="0" smtClean="0">
                <a:solidFill>
                  <a:srgbClr val="747982"/>
                </a:solidFill>
              </a:rPr>
              <a:t>Aufgaben, </a:t>
            </a:r>
            <a:r>
              <a:rPr lang="de-DE" dirty="0">
                <a:solidFill>
                  <a:srgbClr val="747982"/>
                </a:solidFill>
              </a:rPr>
              <a:t>die Du gerade </a:t>
            </a:r>
            <a:r>
              <a:rPr lang="de-DE" dirty="0" smtClean="0">
                <a:solidFill>
                  <a:srgbClr val="747982"/>
                </a:solidFill>
              </a:rPr>
              <a:t>bearbeitest. </a:t>
            </a:r>
            <a:r>
              <a:rPr lang="de-DE" dirty="0">
                <a:solidFill>
                  <a:srgbClr val="747982"/>
                </a:solidFill>
              </a:rPr>
              <a:t>Verschiedene Perspektiven helfen Dir Deine Wahrnehmung zu erweitern und zu vertiefen. Sie machen </a:t>
            </a:r>
            <a:r>
              <a:rPr lang="de-DE" dirty="0" smtClean="0">
                <a:solidFill>
                  <a:srgbClr val="747982"/>
                </a:solidFill>
              </a:rPr>
              <a:t>den Inhalt für </a:t>
            </a:r>
            <a:r>
              <a:rPr lang="de-DE" dirty="0">
                <a:solidFill>
                  <a:srgbClr val="747982"/>
                </a:solidFill>
              </a:rPr>
              <a:t>dich begreifbarer, weil Du mehr Aspekte von </a:t>
            </a:r>
            <a:r>
              <a:rPr lang="de-DE" dirty="0" smtClean="0">
                <a:solidFill>
                  <a:srgbClr val="747982"/>
                </a:solidFill>
              </a:rPr>
              <a:t>ihm entdeckst</a:t>
            </a:r>
            <a:r>
              <a:rPr lang="de-DE" dirty="0">
                <a:solidFill>
                  <a:srgbClr val="747982"/>
                </a:solidFill>
              </a:rPr>
              <a:t>. </a:t>
            </a:r>
          </a:p>
          <a:p>
            <a:pPr marL="177800" lvl="1" indent="-177800">
              <a:spcBef>
                <a:spcPts val="600"/>
              </a:spcBef>
            </a:pPr>
            <a:r>
              <a:rPr lang="de-DE" dirty="0" smtClean="0"/>
              <a:t>Wenn </a:t>
            </a:r>
            <a:r>
              <a:rPr lang="de-DE" dirty="0">
                <a:solidFill>
                  <a:srgbClr val="747982"/>
                </a:solidFill>
              </a:rPr>
              <a:t>ich meine Ideen äußere, bringe ich mich mehr ins Team ein und übernehme dadurch auch ein Stück mehr Verantwortung. Meinen Ideen Platz zu geben, gibt mir selbst einen Platz im Team.</a:t>
            </a:r>
          </a:p>
          <a:p>
            <a:pPr marL="177800" lvl="1" indent="-177800">
              <a:spcBef>
                <a:spcPts val="600"/>
              </a:spcBef>
            </a:pPr>
            <a:r>
              <a:rPr lang="de-DE" dirty="0" smtClean="0"/>
              <a:t>Dafür </a:t>
            </a:r>
            <a:r>
              <a:rPr lang="de-DE" dirty="0">
                <a:solidFill>
                  <a:srgbClr val="747982"/>
                </a:solidFill>
              </a:rPr>
              <a:t>brauche ich ein Gefäß, einen Ort um meine Ideen niederzuschreiben und sie von anderen bewerten zu lassen. Das kann ein Blog oder ein anderes </a:t>
            </a:r>
            <a:r>
              <a:rPr lang="de-DE" dirty="0" err="1">
                <a:solidFill>
                  <a:srgbClr val="747982"/>
                </a:solidFill>
              </a:rPr>
              <a:t>Teamtool</a:t>
            </a:r>
            <a:r>
              <a:rPr lang="de-DE" dirty="0">
                <a:solidFill>
                  <a:srgbClr val="747982"/>
                </a:solidFill>
              </a:rPr>
              <a:t> sein</a:t>
            </a:r>
            <a:r>
              <a:rPr lang="de-DE" dirty="0" smtClean="0">
                <a:solidFill>
                  <a:srgbClr val="747982"/>
                </a:solidFill>
              </a:rPr>
              <a:t>.</a:t>
            </a:r>
          </a:p>
          <a:p>
            <a:pPr marL="177800" lvl="1" indent="-177800">
              <a:spcBef>
                <a:spcPts val="600"/>
              </a:spcBef>
            </a:pPr>
            <a:r>
              <a:rPr lang="de-DE" dirty="0" smtClean="0"/>
              <a:t>Wenn </a:t>
            </a:r>
            <a:r>
              <a:rPr lang="de-DE" dirty="0">
                <a:solidFill>
                  <a:srgbClr val="747982"/>
                </a:solidFill>
              </a:rPr>
              <a:t>die Ideen durch die anderen Teammitglieder (z.B. mit 1 bis 5 Sternen) bewertet  werden, entsteht eine natürliche Ideenrangliste. Kriterien für die Sternebewertung können Fragen sein </a:t>
            </a:r>
            <a:r>
              <a:rPr lang="de-DE" dirty="0" smtClean="0">
                <a:solidFill>
                  <a:srgbClr val="747982"/>
                </a:solidFill>
              </a:rPr>
              <a:t>wie</a:t>
            </a:r>
            <a:r>
              <a:rPr lang="de-DE" dirty="0" smtClean="0">
                <a:solidFill>
                  <a:srgbClr val="747982"/>
                </a:solidFill>
              </a:rPr>
              <a:t>:</a:t>
            </a:r>
            <a:endParaRPr lang="de-DE" dirty="0">
              <a:solidFill>
                <a:srgbClr val="747982"/>
              </a:solidFill>
            </a:endParaRPr>
          </a:p>
          <a:p>
            <a:pPr marL="556031" lvl="2" indent="-177800">
              <a:spcBef>
                <a:spcPts val="600"/>
              </a:spcBef>
            </a:pPr>
            <a:r>
              <a:rPr lang="de-DE" dirty="0" smtClean="0">
                <a:solidFill>
                  <a:srgbClr val="747982"/>
                </a:solidFill>
              </a:rPr>
              <a:t>Was </a:t>
            </a:r>
            <a:r>
              <a:rPr lang="de-DE" dirty="0">
                <a:solidFill>
                  <a:srgbClr val="747982"/>
                </a:solidFill>
              </a:rPr>
              <a:t>bringt das Team am meisten voran</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spaßig</a:t>
            </a:r>
            <a:r>
              <a:rPr lang="de-DE" dirty="0" smtClean="0">
                <a:solidFill>
                  <a:srgbClr val="747982"/>
                </a:solidFill>
              </a:rPr>
              <a:t>?</a:t>
            </a:r>
          </a:p>
          <a:p>
            <a:pPr marL="556031" lvl="2" indent="-177800">
              <a:spcBef>
                <a:spcPts val="600"/>
              </a:spcBef>
            </a:pPr>
            <a:r>
              <a:rPr lang="de-DE" dirty="0" smtClean="0">
                <a:solidFill>
                  <a:srgbClr val="747982"/>
                </a:solidFill>
              </a:rPr>
              <a:t>Was </a:t>
            </a:r>
            <a:r>
              <a:rPr lang="de-DE" dirty="0">
                <a:solidFill>
                  <a:srgbClr val="747982"/>
                </a:solidFill>
              </a:rPr>
              <a:t>ist effektiv?</a:t>
            </a:r>
          </a:p>
          <a:p>
            <a:pPr marL="177800" lvl="1" indent="-177800">
              <a:spcBef>
                <a:spcPts val="600"/>
              </a:spcBef>
            </a:pPr>
            <a:r>
              <a:rPr lang="de-DE" dirty="0" smtClean="0">
                <a:solidFill>
                  <a:srgbClr val="747982"/>
                </a:solidFill>
              </a:rPr>
              <a:t>Ein </a:t>
            </a:r>
            <a:r>
              <a:rPr lang="de-DE" dirty="0">
                <a:solidFill>
                  <a:srgbClr val="747982"/>
                </a:solidFill>
              </a:rPr>
              <a:t>erster Schritt ist, sich klarzumachen, was eine Idee ist. Ein Zugang dazu könnte entsprechende Fachliteratur sein oder indem ich mich Frage, welche Ideen ich denn bereits schon umsetze.</a:t>
            </a:r>
          </a:p>
          <a:p>
            <a:pPr marL="177800" lvl="1" indent="-177800">
              <a:spcBef>
                <a:spcPts val="600"/>
              </a:spcBef>
            </a:pPr>
            <a:r>
              <a:rPr lang="de-DE" dirty="0" smtClean="0">
                <a:solidFill>
                  <a:srgbClr val="747982"/>
                </a:solidFill>
              </a:rPr>
              <a:t>Nicht </a:t>
            </a:r>
            <a:r>
              <a:rPr lang="de-DE" dirty="0">
                <a:solidFill>
                  <a:srgbClr val="747982"/>
                </a:solidFill>
              </a:rPr>
              <a:t>nur eigene Ideen bringen mich voran, sondern auch Ideen anderer im Team. Indem ich sie ausprobiere, kann ich mich zu neuen Ideen inspirieren lassen oder sie durch meine Ideen </a:t>
            </a:r>
            <a:r>
              <a:rPr lang="de-DE" dirty="0" smtClean="0">
                <a:solidFill>
                  <a:srgbClr val="747982"/>
                </a:solidFill>
              </a:rPr>
              <a:t>erweitern.</a:t>
            </a:r>
          </a:p>
          <a:p>
            <a:pPr marL="177800" lvl="1" indent="-177800">
              <a:spcBef>
                <a:spcPts val="600"/>
              </a:spcBef>
            </a:pPr>
            <a:r>
              <a:rPr lang="de-DE" dirty="0" smtClean="0">
                <a:solidFill>
                  <a:srgbClr val="747982"/>
                </a:solidFill>
              </a:rPr>
              <a:t>Ziel ist es </a:t>
            </a:r>
            <a:r>
              <a:rPr lang="de-DE" dirty="0">
                <a:solidFill>
                  <a:srgbClr val="747982"/>
                </a:solidFill>
              </a:rPr>
              <a:t>es alle Ideen fließen zu lassen, damit neue Ideen nachfließen können. Neue Ideen entstehen, wenn man ihnen Platz gibt, hochkommen zu können. So kann </a:t>
            </a:r>
            <a:r>
              <a:rPr lang="de-DE" dirty="0" smtClean="0">
                <a:solidFill>
                  <a:srgbClr val="747982"/>
                </a:solidFill>
              </a:rPr>
              <a:t>Deine Arbeit ein </a:t>
            </a:r>
            <a:r>
              <a:rPr lang="de-DE" dirty="0">
                <a:solidFill>
                  <a:srgbClr val="747982"/>
                </a:solidFill>
              </a:rPr>
              <a:t>Platz werden, an dem Du Dich selbst ausdrücken kannst, weil Du es nach Deinen Ideen </a:t>
            </a:r>
            <a:r>
              <a:rPr lang="de-DE" dirty="0" smtClean="0">
                <a:solidFill>
                  <a:srgbClr val="747982"/>
                </a:solidFill>
              </a:rPr>
              <a:t>gestaltest.</a:t>
            </a:r>
          </a:p>
          <a:p>
            <a:pPr marL="177800" lvl="1" indent="-177800">
              <a:spcBef>
                <a:spcPts val="600"/>
              </a:spcBef>
            </a:pPr>
            <a:endParaRPr lang="de-DE" dirty="0" smtClean="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endParaRPr lang="de-DE" dirty="0" smtClean="0">
              <a:solidFill>
                <a:srgbClr val="747982"/>
              </a:solidFill>
              <a:latin typeface="Avenir Book"/>
              <a:cs typeface="Avenir Book"/>
            </a:endParaRPr>
          </a:p>
          <a:p>
            <a:r>
              <a:rPr lang="de-DE" dirty="0" smtClean="0">
                <a:solidFill>
                  <a:srgbClr val="747982"/>
                </a:solidFill>
                <a:latin typeface="Avenir Book"/>
                <a:cs typeface="Avenir Book"/>
              </a:rPr>
              <a:t>Schreibe </a:t>
            </a:r>
            <a:r>
              <a:rPr lang="de-DE" dirty="0">
                <a:solidFill>
                  <a:srgbClr val="747982"/>
                </a:solidFill>
                <a:latin typeface="Avenir Book"/>
                <a:cs typeface="Avenir Book"/>
              </a:rPr>
              <a:t>innerhalb von zwei Wochen zehn Ideen z.B. in Deinem </a:t>
            </a:r>
            <a:r>
              <a:rPr lang="de-DE" dirty="0" err="1">
                <a:solidFill>
                  <a:srgbClr val="747982"/>
                </a:solidFill>
                <a:latin typeface="Avenir Book"/>
                <a:cs typeface="Avenir Book"/>
              </a:rPr>
              <a:t>Teamtool</a:t>
            </a:r>
            <a:r>
              <a:rPr lang="de-DE" dirty="0">
                <a:solidFill>
                  <a:srgbClr val="747982"/>
                </a:solidFill>
                <a:latin typeface="Avenir Book"/>
                <a:cs typeface="Avenir Book"/>
              </a:rPr>
              <a:t> nieder und lasse sie von Deinem Team bewerten. </a:t>
            </a:r>
            <a:endParaRPr lang="de-DE" dirty="0" smtClean="0">
              <a:solidFill>
                <a:srgbClr val="747982"/>
              </a:solidFill>
              <a:latin typeface="Avenir Book"/>
              <a:cs typeface="Avenir Book"/>
            </a:endParaRPr>
          </a:p>
          <a:p>
            <a:r>
              <a:rPr lang="de-DE" dirty="0">
                <a:solidFill>
                  <a:srgbClr val="747982"/>
                </a:solidFill>
                <a:latin typeface="Avenir Book"/>
                <a:cs typeface="Avenir Book"/>
              </a:rPr>
              <a:t>Setze fünf neue Ideen in </a:t>
            </a:r>
            <a:r>
              <a:rPr lang="de-DE" dirty="0" smtClean="0">
                <a:solidFill>
                  <a:srgbClr val="747982"/>
                </a:solidFill>
                <a:latin typeface="Avenir Book"/>
                <a:cs typeface="Avenir Book"/>
              </a:rPr>
              <a:t>Deiner Arbeit um</a:t>
            </a:r>
            <a:r>
              <a:rPr lang="de-DE" dirty="0">
                <a:solidFill>
                  <a:srgbClr val="747982"/>
                </a:solidFill>
                <a:latin typeface="Avenir Book"/>
                <a:cs typeface="Avenir Book"/>
              </a:rPr>
              <a:t>, indem Du dafür jeweils eine eigene Tomate reservierst</a:t>
            </a:r>
            <a:r>
              <a:rPr lang="de-DE" dirty="0" smtClean="0">
                <a:solidFill>
                  <a:srgbClr val="747982"/>
                </a:solidFill>
                <a:latin typeface="Avenir Book"/>
                <a:cs typeface="Avenir Book"/>
              </a:rPr>
              <a:t>.</a:t>
            </a:r>
          </a:p>
          <a:p>
            <a:r>
              <a:rPr lang="de-DE" dirty="0">
                <a:solidFill>
                  <a:srgbClr val="747982"/>
                </a:solidFill>
                <a:latin typeface="Avenir Book"/>
                <a:cs typeface="Avenir Book"/>
              </a:rPr>
              <a:t>Davon sollten mindestens zwei Ideen von einem Teamkollegen stammen.</a:t>
            </a:r>
          </a:p>
          <a:p>
            <a:endParaRPr lang="de-DE" dirty="0">
              <a:solidFill>
                <a:srgbClr val="747982"/>
              </a:solidFill>
              <a:latin typeface="Avenir Book"/>
              <a:cs typeface="Avenir Book"/>
            </a:endParaRPr>
          </a:p>
          <a:p>
            <a:endParaRPr lang="de-DE" dirty="0">
              <a:solidFill>
                <a:srgbClr val="747982"/>
              </a:solidFill>
              <a:latin typeface="Avenir Book"/>
              <a:cs typeface="Avenir Book"/>
            </a:endParaRPr>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342</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VERANTWORTUNG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35</cp:revision>
  <cp:lastPrinted>2015-03-26T09:33:33Z</cp:lastPrinted>
  <dcterms:created xsi:type="dcterms:W3CDTF">2015-03-26T08:30:55Z</dcterms:created>
  <dcterms:modified xsi:type="dcterms:W3CDTF">2015-05-29T15:30:06Z</dcterms:modified>
</cp:coreProperties>
</file>