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78" d="100"/>
          <a:sy n="178" d="100"/>
        </p:scale>
        <p:origin x="88" y="1144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7011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	</a:t>
            </a:r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AINING 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EXERCISES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 CARD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SCR-07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DAILY </a:t>
            </a:r>
            <a:r>
              <a:rPr lang="de-DE" b="1" dirty="0">
                <a:latin typeface="Avenir Light"/>
                <a:cs typeface="Avenir Light"/>
              </a:rPr>
              <a:t>MEETING</a:t>
            </a:r>
            <a:endParaRPr lang="de-DE" b="1" dirty="0">
              <a:latin typeface="Avenir Light"/>
              <a:cs typeface="Avenir Light"/>
            </a:endParaRP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de-DE" sz="2400" dirty="0"/>
              <a:t>EVERY DAY – SAME TIME</a:t>
            </a:r>
          </a:p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20973" lvl="0" indent="-320973" defTabSz="350947">
              <a:spcBef>
                <a:spcPts val="1000"/>
              </a:spcBef>
              <a:defRPr sz="1800"/>
            </a:pPr>
            <a:r>
              <a:rPr lang="de-DE" sz="1218" dirty="0">
                <a:ea typeface="Avenir Light"/>
                <a:sym typeface="Avenir Light"/>
              </a:rPr>
              <a:t>This </a:t>
            </a:r>
            <a:r>
              <a:rPr lang="de-DE" sz="1218" dirty="0" err="1">
                <a:ea typeface="Avenir Light"/>
                <a:sym typeface="Avenir Light"/>
              </a:rPr>
              <a:t>short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meeting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allows</a:t>
            </a:r>
            <a:r>
              <a:rPr lang="de-DE" sz="1218" dirty="0">
                <a:ea typeface="Avenir Light"/>
                <a:sym typeface="Avenir Light"/>
              </a:rPr>
              <a:t> a quick </a:t>
            </a:r>
            <a:r>
              <a:rPr lang="de-DE" sz="1218" dirty="0" err="1">
                <a:ea typeface="Avenir Light"/>
                <a:sym typeface="Avenir Light"/>
              </a:rPr>
              <a:t>and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very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efficient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way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of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synchronisation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for</a:t>
            </a:r>
            <a:r>
              <a:rPr lang="de-DE" sz="1218" dirty="0">
                <a:ea typeface="Avenir Light"/>
                <a:sym typeface="Avenir Light"/>
              </a:rPr>
              <a:t> a </a:t>
            </a:r>
            <a:r>
              <a:rPr lang="de-DE" sz="1218" dirty="0" err="1">
                <a:ea typeface="Avenir Light"/>
                <a:sym typeface="Avenir Light"/>
              </a:rPr>
              <a:t>team</a:t>
            </a:r>
            <a:endParaRPr lang="de-DE" sz="1218" dirty="0">
              <a:ea typeface="Avenir Light"/>
              <a:sym typeface="Avenir Light"/>
            </a:endParaRPr>
          </a:p>
          <a:p>
            <a:pPr marL="320973" lvl="0" indent="-320973" defTabSz="350947">
              <a:spcBef>
                <a:spcPts val="1000"/>
              </a:spcBef>
              <a:defRPr sz="1800"/>
            </a:pPr>
            <a:r>
              <a:rPr lang="de-DE" sz="1218" dirty="0" err="1">
                <a:ea typeface="Avenir Light"/>
                <a:sym typeface="Avenir Light"/>
              </a:rPr>
              <a:t>It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promotes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know-how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transfer</a:t>
            </a:r>
            <a:r>
              <a:rPr lang="de-DE" sz="1218" dirty="0">
                <a:ea typeface="Avenir Light"/>
                <a:sym typeface="Avenir Light"/>
              </a:rPr>
              <a:t>, </a:t>
            </a:r>
            <a:r>
              <a:rPr lang="de-DE" sz="1218" dirty="0" err="1">
                <a:ea typeface="Avenir Light"/>
                <a:sym typeface="Avenir Light"/>
              </a:rPr>
              <a:t>increases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synergies</a:t>
            </a:r>
            <a:r>
              <a:rPr lang="de-DE" sz="1218" dirty="0">
                <a:ea typeface="Avenir Light"/>
                <a:sym typeface="Avenir Light"/>
              </a:rPr>
              <a:t>, </a:t>
            </a:r>
            <a:r>
              <a:rPr lang="de-DE" sz="1218" dirty="0" err="1">
                <a:ea typeface="Avenir Light"/>
                <a:sym typeface="Avenir Light"/>
              </a:rPr>
              <a:t>self</a:t>
            </a:r>
            <a:r>
              <a:rPr lang="de-DE" sz="1218" dirty="0">
                <a:ea typeface="Avenir Light"/>
                <a:sym typeface="Avenir Light"/>
              </a:rPr>
              <a:t>-organisation, </a:t>
            </a:r>
            <a:r>
              <a:rPr lang="de-DE" sz="1218" dirty="0" err="1">
                <a:ea typeface="Avenir Light"/>
                <a:sym typeface="Avenir Light"/>
              </a:rPr>
              <a:t>commitment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within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the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team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and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impediments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can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be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identified</a:t>
            </a:r>
            <a:endParaRPr lang="de-DE" sz="1218" dirty="0">
              <a:ea typeface="Avenir Light"/>
              <a:sym typeface="Avenir Light"/>
            </a:endParaRPr>
          </a:p>
          <a:p>
            <a:pPr marL="320973" lvl="0" indent="-320973" defTabSz="350947">
              <a:spcBef>
                <a:spcPts val="1000"/>
              </a:spcBef>
              <a:defRPr sz="1800"/>
            </a:pPr>
            <a:r>
              <a:rPr lang="de-DE" sz="1218" dirty="0" err="1">
                <a:ea typeface="Avenir Light"/>
                <a:sym typeface="Avenir Light"/>
              </a:rPr>
              <a:t>Participants</a:t>
            </a:r>
            <a:r>
              <a:rPr lang="de-DE" sz="1218" dirty="0">
                <a:ea typeface="Avenir Light"/>
                <a:sym typeface="Avenir Light"/>
              </a:rPr>
              <a:t>: The </a:t>
            </a:r>
            <a:r>
              <a:rPr lang="de-DE" sz="1218" dirty="0" err="1">
                <a:ea typeface="Avenir Light"/>
                <a:sym typeface="Avenir Light"/>
              </a:rPr>
              <a:t>development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team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endParaRPr lang="de-DE" sz="870" dirty="0">
              <a:ea typeface="Avenir Light"/>
              <a:sym typeface="Avenir Light"/>
            </a:endParaRPr>
          </a:p>
          <a:p>
            <a:pPr marL="320973" lvl="0" indent="-320973" defTabSz="350947">
              <a:spcBef>
                <a:spcPts val="1000"/>
              </a:spcBef>
              <a:defRPr sz="1800"/>
            </a:pPr>
            <a:r>
              <a:rPr lang="de-DE" sz="1218" dirty="0" err="1">
                <a:ea typeface="Avenir Light"/>
                <a:sym typeface="Avenir Light"/>
              </a:rPr>
              <a:t>Procedure</a:t>
            </a:r>
            <a:r>
              <a:rPr lang="de-DE" sz="1218" dirty="0">
                <a:ea typeface="Avenir Light"/>
                <a:sym typeface="Avenir Light"/>
              </a:rPr>
              <a:t>: The </a:t>
            </a:r>
            <a:r>
              <a:rPr lang="de-DE" sz="1218" dirty="0" err="1">
                <a:ea typeface="Avenir Light"/>
                <a:sym typeface="Avenir Light"/>
              </a:rPr>
              <a:t>team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meets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every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day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at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the</a:t>
            </a:r>
            <a:r>
              <a:rPr lang="de-DE" sz="1218" dirty="0">
                <a:ea typeface="Avenir Light"/>
                <a:sym typeface="Avenir Light"/>
              </a:rPr>
              <a:t> same time. The </a:t>
            </a:r>
            <a:r>
              <a:rPr lang="de-DE" sz="1218" dirty="0" err="1">
                <a:ea typeface="Avenir Light"/>
                <a:sym typeface="Avenir Light"/>
              </a:rPr>
              <a:t>meeting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is</a:t>
            </a:r>
            <a:r>
              <a:rPr lang="de-DE" sz="1218" dirty="0">
                <a:ea typeface="Avenir Light"/>
                <a:sym typeface="Avenir Light"/>
              </a:rPr>
              <a:t> time-</a:t>
            </a:r>
            <a:r>
              <a:rPr lang="de-DE" sz="1218" dirty="0" err="1">
                <a:ea typeface="Avenir Light"/>
                <a:sym typeface="Avenir Light"/>
              </a:rPr>
              <a:t>boxed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to</a:t>
            </a:r>
            <a:r>
              <a:rPr lang="de-DE" sz="1218" dirty="0">
                <a:ea typeface="Avenir Light"/>
                <a:sym typeface="Avenir Light"/>
              </a:rPr>
              <a:t> 15 </a:t>
            </a:r>
            <a:r>
              <a:rPr lang="de-DE" sz="1218" dirty="0" err="1">
                <a:ea typeface="Avenir Light"/>
                <a:sym typeface="Avenir Light"/>
              </a:rPr>
              <a:t>minutes</a:t>
            </a:r>
            <a:endParaRPr lang="de-DE" sz="1218" dirty="0">
              <a:ea typeface="Avenir Light"/>
              <a:sym typeface="Avenir Light"/>
            </a:endParaRPr>
          </a:p>
          <a:p>
            <a:pPr marL="320973" lvl="0" indent="-320973" defTabSz="350947">
              <a:spcBef>
                <a:spcPts val="1000"/>
              </a:spcBef>
              <a:defRPr sz="1800"/>
            </a:pPr>
            <a:r>
              <a:rPr lang="de-DE" sz="1218" dirty="0">
                <a:ea typeface="Avenir Light"/>
                <a:sym typeface="Avenir Light"/>
              </a:rPr>
              <a:t>This </a:t>
            </a:r>
            <a:r>
              <a:rPr lang="de-DE" sz="1218" dirty="0" err="1">
                <a:ea typeface="Avenir Light"/>
                <a:sym typeface="Avenir Light"/>
              </a:rPr>
              <a:t>meeting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involves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everybody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answering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following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three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questions</a:t>
            </a:r>
            <a:r>
              <a:rPr lang="de-DE" sz="1218" dirty="0">
                <a:ea typeface="Avenir Light"/>
                <a:sym typeface="Avenir Light"/>
              </a:rPr>
              <a:t>:</a:t>
            </a:r>
            <a:endParaRPr lang="de-DE" sz="870" dirty="0">
              <a:ea typeface="Avenir Light"/>
              <a:sym typeface="Avenir Light"/>
            </a:endParaRPr>
          </a:p>
          <a:p>
            <a:pPr marL="627307" lvl="1" indent="-276501" defTabSz="350947">
              <a:spcBef>
                <a:spcPts val="1000"/>
              </a:spcBef>
              <a:defRPr sz="1800"/>
            </a:pPr>
            <a:r>
              <a:rPr lang="de-DE" sz="1218" dirty="0" err="1">
                <a:ea typeface="Avenir Light"/>
                <a:sym typeface="Avenir Light"/>
              </a:rPr>
              <a:t>What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did</a:t>
            </a:r>
            <a:r>
              <a:rPr lang="de-DE" sz="1218" dirty="0">
                <a:ea typeface="Avenir Light"/>
                <a:sym typeface="Avenir Light"/>
              </a:rPr>
              <a:t> I </a:t>
            </a:r>
            <a:r>
              <a:rPr lang="de-DE" sz="1218" dirty="0" err="1">
                <a:ea typeface="Avenir Light"/>
                <a:sym typeface="Avenir Light"/>
              </a:rPr>
              <a:t>accomplish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yesterday</a:t>
            </a:r>
            <a:r>
              <a:rPr lang="de-DE" sz="1218" dirty="0">
                <a:ea typeface="Avenir Light"/>
                <a:sym typeface="Avenir Light"/>
              </a:rPr>
              <a:t>?</a:t>
            </a:r>
            <a:endParaRPr lang="de-DE" sz="870" dirty="0">
              <a:ea typeface="Avenir Light"/>
              <a:sym typeface="Avenir Light"/>
            </a:endParaRPr>
          </a:p>
          <a:p>
            <a:pPr marL="627307" lvl="1" indent="-276501" defTabSz="350947">
              <a:spcBef>
                <a:spcPts val="1000"/>
              </a:spcBef>
              <a:defRPr sz="1800"/>
            </a:pPr>
            <a:r>
              <a:rPr lang="de-DE" sz="1218" dirty="0" err="1">
                <a:ea typeface="Avenir Light"/>
                <a:sym typeface="Avenir Light"/>
              </a:rPr>
              <a:t>What</a:t>
            </a:r>
            <a:r>
              <a:rPr lang="de-DE" sz="1218" dirty="0">
                <a:ea typeface="Avenir Light"/>
                <a:sym typeface="Avenir Light"/>
              </a:rPr>
              <a:t> will I do </a:t>
            </a:r>
            <a:r>
              <a:rPr lang="de-DE" sz="1218" dirty="0" err="1">
                <a:ea typeface="Avenir Light"/>
                <a:sym typeface="Avenir Light"/>
              </a:rPr>
              <a:t>today</a:t>
            </a:r>
            <a:r>
              <a:rPr lang="de-DE" sz="1218" dirty="0">
                <a:ea typeface="Avenir Light"/>
                <a:sym typeface="Avenir Light"/>
              </a:rPr>
              <a:t>?</a:t>
            </a:r>
            <a:endParaRPr lang="de-DE" sz="870" dirty="0">
              <a:ea typeface="Avenir Light"/>
              <a:sym typeface="Avenir Light"/>
            </a:endParaRPr>
          </a:p>
          <a:p>
            <a:pPr marL="627307" lvl="1" indent="-276501" defTabSz="350947">
              <a:spcBef>
                <a:spcPts val="1000"/>
              </a:spcBef>
              <a:defRPr sz="1800"/>
            </a:pPr>
            <a:r>
              <a:rPr lang="de-DE" sz="1218" dirty="0" err="1">
                <a:ea typeface="Avenir Light"/>
                <a:sym typeface="Avenir Light"/>
              </a:rPr>
              <a:t>What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obstacles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are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impeding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my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progress</a:t>
            </a:r>
            <a:r>
              <a:rPr lang="de-DE" sz="1218" dirty="0">
                <a:ea typeface="Avenir Light"/>
                <a:sym typeface="Avenir Light"/>
              </a:rPr>
              <a:t>?</a:t>
            </a:r>
            <a:endParaRPr lang="de-DE" sz="870" dirty="0">
              <a:ea typeface="Avenir Light"/>
              <a:sym typeface="Avenir Light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8" y="1481520"/>
            <a:ext cx="6369326" cy="3481571"/>
          </a:xfrm>
        </p:spPr>
        <p:txBody>
          <a:bodyPr>
            <a:noAutofit/>
          </a:bodyPr>
          <a:lstStyle/>
          <a:p>
            <a:pPr marL="265113" lvl="0" indent="-265113" defTabSz="338845">
              <a:defRPr sz="1800">
                <a:solidFill>
                  <a:srgbClr val="000000"/>
                </a:solidFill>
              </a:defRPr>
            </a:pPr>
            <a:r>
              <a:rPr lang="de-DE" sz="1050" dirty="0" err="1" smtClean="0"/>
              <a:t>Organize</a:t>
            </a:r>
            <a:r>
              <a:rPr lang="de-DE" sz="1050" dirty="0" smtClean="0"/>
              <a:t> </a:t>
            </a:r>
            <a:r>
              <a:rPr lang="de-DE" sz="1050" dirty="0"/>
              <a:t>a Kick-off Meeting</a:t>
            </a:r>
          </a:p>
          <a:p>
            <a:pPr marL="460057" lvl="1" indent="-221361" defTabSz="338845">
              <a:buFont typeface="Wingdings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de-DE" sz="1050" dirty="0" err="1"/>
              <a:t>Make</a:t>
            </a:r>
            <a:r>
              <a:rPr lang="de-DE" sz="1050" dirty="0"/>
              <a:t> </a:t>
            </a:r>
            <a:r>
              <a:rPr lang="de-DE" sz="1050" dirty="0" err="1"/>
              <a:t>sure</a:t>
            </a:r>
            <a:r>
              <a:rPr lang="de-DE" sz="1050" dirty="0"/>
              <a:t> </a:t>
            </a:r>
            <a:r>
              <a:rPr lang="de-DE" sz="1050" dirty="0" err="1"/>
              <a:t>everybody</a:t>
            </a:r>
            <a:r>
              <a:rPr lang="de-DE" sz="1050" dirty="0"/>
              <a:t> </a:t>
            </a:r>
            <a:r>
              <a:rPr lang="de-DE" sz="1050" dirty="0" err="1"/>
              <a:t>understands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sense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daily</a:t>
            </a:r>
            <a:r>
              <a:rPr lang="de-DE" sz="1050" dirty="0"/>
              <a:t> </a:t>
            </a:r>
            <a:r>
              <a:rPr lang="de-DE" sz="1050" dirty="0" err="1"/>
              <a:t>scrum</a:t>
            </a:r>
            <a:endParaRPr lang="de-DE" sz="1050" dirty="0"/>
          </a:p>
          <a:p>
            <a:pPr marL="460057" lvl="1" indent="-221361" defTabSz="338845">
              <a:buFont typeface="Wingdings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de-DE" sz="1050" dirty="0"/>
              <a:t>Set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criterias</a:t>
            </a:r>
            <a:r>
              <a:rPr lang="de-DE" sz="1050" dirty="0"/>
              <a:t> </a:t>
            </a:r>
            <a:r>
              <a:rPr lang="de-DE" sz="1050" dirty="0" err="1"/>
              <a:t>for</a:t>
            </a:r>
            <a:r>
              <a:rPr lang="de-DE" sz="1050" dirty="0"/>
              <a:t> a </a:t>
            </a:r>
            <a:r>
              <a:rPr lang="de-DE" sz="1050" dirty="0" err="1" smtClean="0"/>
              <a:t>star</a:t>
            </a:r>
            <a:r>
              <a:rPr lang="de-DE" sz="1050" dirty="0" smtClean="0"/>
              <a:t> </a:t>
            </a:r>
            <a:r>
              <a:rPr lang="de-DE" sz="1050" dirty="0" err="1"/>
              <a:t>rating</a:t>
            </a:r>
            <a:r>
              <a:rPr lang="de-DE" sz="1050" dirty="0"/>
              <a:t> (1 </a:t>
            </a:r>
            <a:r>
              <a:rPr lang="de-DE" sz="1050" dirty="0" err="1"/>
              <a:t>to</a:t>
            </a:r>
            <a:r>
              <a:rPr lang="de-DE" sz="1050" dirty="0"/>
              <a:t> 5)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daily</a:t>
            </a:r>
            <a:r>
              <a:rPr lang="de-DE" sz="1050" dirty="0"/>
              <a:t> </a:t>
            </a:r>
            <a:r>
              <a:rPr lang="de-DE" sz="1050" dirty="0" err="1"/>
              <a:t>meeting’s</a:t>
            </a:r>
            <a:r>
              <a:rPr lang="de-DE" sz="1050" dirty="0"/>
              <a:t> </a:t>
            </a:r>
            <a:r>
              <a:rPr lang="de-DE" sz="1050" dirty="0" err="1"/>
              <a:t>quality</a:t>
            </a:r>
            <a:r>
              <a:rPr lang="de-DE" sz="1050" dirty="0"/>
              <a:t> (</a:t>
            </a:r>
            <a:r>
              <a:rPr lang="de-DE" sz="1050" dirty="0" err="1"/>
              <a:t>return</a:t>
            </a:r>
            <a:r>
              <a:rPr lang="de-DE" sz="1050" dirty="0"/>
              <a:t>-on-investment, time-</a:t>
            </a:r>
            <a:r>
              <a:rPr lang="de-DE" sz="1050" dirty="0" err="1"/>
              <a:t>boxing</a:t>
            </a:r>
            <a:r>
              <a:rPr lang="de-DE" sz="1050" dirty="0"/>
              <a:t>, </a:t>
            </a:r>
            <a:r>
              <a:rPr lang="de-DE" sz="1050" dirty="0" err="1"/>
              <a:t>fun</a:t>
            </a:r>
            <a:r>
              <a:rPr lang="de-DE" sz="1050" dirty="0"/>
              <a:t> </a:t>
            </a:r>
            <a:r>
              <a:rPr lang="de-DE" sz="1050" dirty="0" err="1"/>
              <a:t>factor</a:t>
            </a:r>
            <a:r>
              <a:rPr lang="de-DE" sz="1050" dirty="0"/>
              <a:t>, bus-</a:t>
            </a:r>
            <a:r>
              <a:rPr lang="de-DE" sz="1050" dirty="0" err="1"/>
              <a:t>factor</a:t>
            </a:r>
            <a:r>
              <a:rPr lang="de-DE" sz="1050" dirty="0"/>
              <a:t>, etc.). </a:t>
            </a:r>
          </a:p>
          <a:p>
            <a:pPr marL="460057" lvl="1" indent="-221361" defTabSz="338845">
              <a:buFont typeface="Wingdings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de-DE" sz="1050" dirty="0"/>
              <a:t>Plan </a:t>
            </a:r>
            <a:r>
              <a:rPr lang="de-DE" sz="1050" dirty="0" err="1"/>
              <a:t>daily</a:t>
            </a:r>
            <a:r>
              <a:rPr lang="de-DE" sz="1050" dirty="0"/>
              <a:t> </a:t>
            </a:r>
            <a:r>
              <a:rPr lang="de-DE" sz="1050" dirty="0" err="1"/>
              <a:t>scrum</a:t>
            </a:r>
            <a:r>
              <a:rPr lang="de-DE" sz="1050" dirty="0"/>
              <a:t> </a:t>
            </a:r>
            <a:r>
              <a:rPr lang="de-DE" sz="1050" dirty="0" err="1"/>
              <a:t>meetings</a:t>
            </a:r>
            <a:r>
              <a:rPr lang="de-DE" sz="1050" dirty="0"/>
              <a:t> </a:t>
            </a:r>
            <a:r>
              <a:rPr lang="de-DE" sz="1050" dirty="0" err="1"/>
              <a:t>within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next</a:t>
            </a:r>
            <a:r>
              <a:rPr lang="de-DE" sz="1050" dirty="0"/>
              <a:t> 3 </a:t>
            </a:r>
            <a:r>
              <a:rPr lang="de-DE" sz="1050" dirty="0" err="1"/>
              <a:t>weeks</a:t>
            </a:r>
            <a:r>
              <a:rPr lang="de-DE" sz="1050" dirty="0"/>
              <a:t> (time-</a:t>
            </a:r>
            <a:r>
              <a:rPr lang="de-DE" sz="1050" dirty="0" err="1"/>
              <a:t>boxed</a:t>
            </a:r>
            <a:r>
              <a:rPr lang="de-DE" sz="1050" dirty="0"/>
              <a:t> </a:t>
            </a:r>
            <a:r>
              <a:rPr lang="de-DE" sz="1050" dirty="0" err="1"/>
              <a:t>to</a:t>
            </a:r>
            <a:r>
              <a:rPr lang="de-DE" sz="1050" dirty="0"/>
              <a:t> 15 </a:t>
            </a:r>
            <a:r>
              <a:rPr lang="de-DE" sz="1050" dirty="0" err="1"/>
              <a:t>minutes</a:t>
            </a:r>
            <a:r>
              <a:rPr lang="de-DE" sz="1050" dirty="0"/>
              <a:t>)</a:t>
            </a:r>
          </a:p>
          <a:p>
            <a:pPr marL="265113" lvl="0" indent="-265113" defTabSz="338845">
              <a:defRPr sz="1800">
                <a:solidFill>
                  <a:srgbClr val="000000"/>
                </a:solidFill>
              </a:defRPr>
            </a:pPr>
            <a:r>
              <a:rPr lang="de-DE" sz="1050" dirty="0" err="1"/>
              <a:t>Absolve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Moves</a:t>
            </a:r>
            <a:endParaRPr lang="de-DE" sz="1050" dirty="0"/>
          </a:p>
          <a:p>
            <a:pPr marL="460057" lvl="1" indent="-221361" defTabSz="338845">
              <a:buFont typeface="Wingdings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de-DE" sz="1050" dirty="0"/>
              <a:t>Do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daily</a:t>
            </a:r>
            <a:r>
              <a:rPr lang="de-DE" sz="1050" dirty="0"/>
              <a:t> </a:t>
            </a:r>
            <a:r>
              <a:rPr lang="de-DE" sz="1050" dirty="0" err="1"/>
              <a:t>scrum</a:t>
            </a:r>
            <a:r>
              <a:rPr lang="de-DE" sz="1050" dirty="0"/>
              <a:t> </a:t>
            </a:r>
            <a:r>
              <a:rPr lang="de-DE" sz="1050" dirty="0" err="1"/>
              <a:t>meeting</a:t>
            </a:r>
            <a:r>
              <a:rPr lang="de-DE" sz="1050" dirty="0"/>
              <a:t> </a:t>
            </a:r>
            <a:r>
              <a:rPr lang="de-DE" sz="1050" dirty="0" err="1"/>
              <a:t>according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procedures</a:t>
            </a:r>
            <a:r>
              <a:rPr lang="de-DE" sz="1050" dirty="0"/>
              <a:t> </a:t>
            </a:r>
            <a:r>
              <a:rPr lang="de-DE" sz="1050" dirty="0" err="1"/>
              <a:t>explained</a:t>
            </a:r>
            <a:r>
              <a:rPr lang="de-DE" sz="1050" dirty="0"/>
              <a:t> </a:t>
            </a:r>
            <a:r>
              <a:rPr lang="de-DE" sz="1050" dirty="0" err="1"/>
              <a:t>before</a:t>
            </a:r>
            <a:r>
              <a:rPr lang="de-DE" sz="1050" dirty="0"/>
              <a:t> </a:t>
            </a:r>
          </a:p>
          <a:p>
            <a:pPr marL="460057" lvl="1" indent="-221361" defTabSz="338845">
              <a:buFont typeface="Wingdings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de-DE" sz="1050" dirty="0"/>
              <a:t>After </a:t>
            </a:r>
            <a:r>
              <a:rPr lang="de-DE" sz="1050" dirty="0" err="1"/>
              <a:t>every</a:t>
            </a:r>
            <a:r>
              <a:rPr lang="de-DE" sz="1050" dirty="0"/>
              <a:t> </a:t>
            </a:r>
            <a:r>
              <a:rPr lang="de-DE" sz="1050" dirty="0" err="1"/>
              <a:t>daily</a:t>
            </a:r>
            <a:r>
              <a:rPr lang="de-DE" sz="1050" dirty="0"/>
              <a:t> </a:t>
            </a:r>
            <a:r>
              <a:rPr lang="de-DE" sz="1050" dirty="0" err="1"/>
              <a:t>scrum</a:t>
            </a:r>
            <a:r>
              <a:rPr lang="de-DE" sz="1050" dirty="0"/>
              <a:t>, </a:t>
            </a:r>
            <a:r>
              <a:rPr lang="de-DE" sz="1050" dirty="0" err="1"/>
              <a:t>every</a:t>
            </a:r>
            <a:r>
              <a:rPr lang="de-DE" sz="1050" dirty="0"/>
              <a:t> </a:t>
            </a:r>
            <a:r>
              <a:rPr lang="de-DE" sz="1050" dirty="0" err="1"/>
              <a:t>team</a:t>
            </a:r>
            <a:r>
              <a:rPr lang="de-DE" sz="1050" dirty="0"/>
              <a:t> </a:t>
            </a:r>
            <a:r>
              <a:rPr lang="de-DE" sz="1050" dirty="0" err="1"/>
              <a:t>member</a:t>
            </a:r>
            <a:r>
              <a:rPr lang="de-DE" sz="1050" dirty="0"/>
              <a:t> </a:t>
            </a:r>
            <a:r>
              <a:rPr lang="de-DE" sz="1050" dirty="0" err="1"/>
              <a:t>makes</a:t>
            </a:r>
            <a:r>
              <a:rPr lang="de-DE" sz="1050" dirty="0"/>
              <a:t> a </a:t>
            </a:r>
            <a:r>
              <a:rPr lang="de-DE" sz="1050" dirty="0" err="1"/>
              <a:t>star</a:t>
            </a:r>
            <a:r>
              <a:rPr lang="de-DE" sz="1050" dirty="0"/>
              <a:t> </a:t>
            </a:r>
            <a:r>
              <a:rPr lang="de-DE" sz="1050" dirty="0" err="1"/>
              <a:t>rating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meeting</a:t>
            </a:r>
            <a:r>
              <a:rPr lang="de-DE" sz="1050" dirty="0"/>
              <a:t> </a:t>
            </a:r>
            <a:r>
              <a:rPr lang="de-DE" sz="1050" dirty="0" err="1"/>
              <a:t>according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criterias</a:t>
            </a:r>
            <a:r>
              <a:rPr lang="de-DE" sz="1050" dirty="0"/>
              <a:t> </a:t>
            </a:r>
            <a:r>
              <a:rPr lang="de-DE" sz="1050" dirty="0" err="1"/>
              <a:t>set</a:t>
            </a:r>
            <a:r>
              <a:rPr lang="de-DE" sz="1050" dirty="0"/>
              <a:t> in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kick-off</a:t>
            </a:r>
            <a:r>
              <a:rPr lang="de-DE" sz="1050" dirty="0"/>
              <a:t> </a:t>
            </a:r>
            <a:r>
              <a:rPr lang="de-DE" sz="1050" dirty="0" err="1"/>
              <a:t>meeting</a:t>
            </a:r>
            <a:endParaRPr lang="de-DE" sz="1050" dirty="0"/>
          </a:p>
          <a:p>
            <a:pPr marL="460057" lvl="1" indent="-221361" defTabSz="338845">
              <a:buFont typeface="Wingdings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de-DE" sz="1050" dirty="0"/>
              <a:t>The </a:t>
            </a:r>
            <a:r>
              <a:rPr lang="de-DE" sz="1050" dirty="0" err="1"/>
              <a:t>move</a:t>
            </a:r>
            <a:r>
              <a:rPr lang="de-DE" sz="1050" dirty="0"/>
              <a:t> </a:t>
            </a:r>
            <a:r>
              <a:rPr lang="de-DE" sz="1050" dirty="0" err="1"/>
              <a:t>is</a:t>
            </a:r>
            <a:r>
              <a:rPr lang="de-DE" sz="1050" dirty="0"/>
              <a:t> </a:t>
            </a:r>
            <a:r>
              <a:rPr lang="de-DE" sz="1050" dirty="0" err="1"/>
              <a:t>passed</a:t>
            </a:r>
            <a:r>
              <a:rPr lang="de-DE" sz="1050" dirty="0"/>
              <a:t> </a:t>
            </a:r>
            <a:r>
              <a:rPr lang="de-DE" sz="1050" dirty="0" err="1"/>
              <a:t>if</a:t>
            </a:r>
            <a:r>
              <a:rPr lang="de-DE" sz="1050" dirty="0"/>
              <a:t> </a:t>
            </a:r>
            <a:r>
              <a:rPr lang="de-DE" sz="1050" dirty="0" err="1"/>
              <a:t>it</a:t>
            </a:r>
            <a:r>
              <a:rPr lang="de-DE" sz="1050" dirty="0"/>
              <a:t> </a:t>
            </a:r>
            <a:r>
              <a:rPr lang="de-DE" sz="1050" dirty="0" err="1"/>
              <a:t>gets</a:t>
            </a:r>
            <a:r>
              <a:rPr lang="de-DE" sz="1050" dirty="0"/>
              <a:t> an </a:t>
            </a:r>
            <a:r>
              <a:rPr lang="de-DE" sz="1050" dirty="0" err="1"/>
              <a:t>average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3 </a:t>
            </a:r>
            <a:r>
              <a:rPr lang="de-DE" sz="1050" dirty="0" err="1"/>
              <a:t>stars</a:t>
            </a:r>
            <a:r>
              <a:rPr lang="de-DE" sz="1050" dirty="0"/>
              <a:t> </a:t>
            </a:r>
            <a:r>
              <a:rPr lang="de-DE" sz="1050" dirty="0" err="1"/>
              <a:t>or</a:t>
            </a:r>
            <a:r>
              <a:rPr lang="de-DE" sz="1050" dirty="0"/>
              <a:t> </a:t>
            </a:r>
            <a:r>
              <a:rPr lang="de-DE" sz="1050" dirty="0" err="1"/>
              <a:t>more</a:t>
            </a:r>
            <a:endParaRPr lang="de-DE" sz="1050" dirty="0"/>
          </a:p>
          <a:p>
            <a:pPr marL="265113" lvl="0" indent="-265113" defTabSz="338845">
              <a:defRPr sz="1800">
                <a:solidFill>
                  <a:srgbClr val="000000"/>
                </a:solidFill>
              </a:defRPr>
            </a:pPr>
            <a:r>
              <a:rPr lang="de-DE" sz="1050" dirty="0" err="1" smtClean="0"/>
              <a:t>Organize</a:t>
            </a:r>
            <a:r>
              <a:rPr lang="de-DE" sz="1050" dirty="0" smtClean="0"/>
              <a:t> </a:t>
            </a:r>
            <a:r>
              <a:rPr lang="de-DE" sz="1050" dirty="0"/>
              <a:t>a </a:t>
            </a:r>
            <a:r>
              <a:rPr lang="de-DE" sz="1050" dirty="0" err="1"/>
              <a:t>Retrospective</a:t>
            </a:r>
            <a:r>
              <a:rPr lang="de-DE" sz="1050" dirty="0"/>
              <a:t> Meeting </a:t>
            </a:r>
            <a:r>
              <a:rPr lang="de-DE" sz="1050" dirty="0" err="1"/>
              <a:t>at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end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three</a:t>
            </a:r>
            <a:r>
              <a:rPr lang="de-DE" sz="1050" dirty="0"/>
              <a:t> </a:t>
            </a:r>
            <a:r>
              <a:rPr lang="de-DE" sz="1050" dirty="0" err="1"/>
              <a:t>weeks</a:t>
            </a:r>
            <a:endParaRPr lang="de-DE" sz="1050" dirty="0"/>
          </a:p>
          <a:p>
            <a:pPr marL="460057" lvl="1" indent="-221361" defTabSz="338845">
              <a:buFont typeface="Wingdings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de-DE" sz="1050" dirty="0"/>
              <a:t>Take a </a:t>
            </a:r>
            <a:r>
              <a:rPr lang="de-DE" sz="1050" dirty="0" err="1"/>
              <a:t>retrospective</a:t>
            </a:r>
            <a:r>
              <a:rPr lang="de-DE" sz="1050" dirty="0"/>
              <a:t> </a:t>
            </a:r>
            <a:r>
              <a:rPr lang="de-DE" sz="1050" dirty="0" err="1"/>
              <a:t>look</a:t>
            </a:r>
            <a:r>
              <a:rPr lang="de-DE" sz="1050" dirty="0"/>
              <a:t> </a:t>
            </a:r>
            <a:r>
              <a:rPr lang="de-DE" sz="1050" dirty="0" err="1"/>
              <a:t>at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moves</a:t>
            </a:r>
            <a:r>
              <a:rPr lang="de-DE" sz="1050" dirty="0"/>
              <a:t> </a:t>
            </a:r>
            <a:r>
              <a:rPr lang="de-DE" sz="1050" dirty="0" err="1"/>
              <a:t>and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corresponding</a:t>
            </a:r>
            <a:r>
              <a:rPr lang="de-DE" sz="1050" dirty="0"/>
              <a:t> </a:t>
            </a:r>
            <a:r>
              <a:rPr lang="de-DE" sz="1050" dirty="0" err="1"/>
              <a:t>rates</a:t>
            </a:r>
            <a:endParaRPr lang="de-DE" sz="1050" dirty="0"/>
          </a:p>
          <a:p>
            <a:pPr marL="460057" lvl="1" indent="-221361" defTabSz="338845">
              <a:buFont typeface="Wingdings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de-DE" sz="1050" dirty="0"/>
              <a:t>The </a:t>
            </a:r>
            <a:r>
              <a:rPr lang="de-DE" sz="1050" dirty="0" err="1"/>
              <a:t>team</a:t>
            </a:r>
            <a:r>
              <a:rPr lang="de-DE" sz="1050" dirty="0"/>
              <a:t> </a:t>
            </a:r>
            <a:r>
              <a:rPr lang="de-DE" sz="1050" dirty="0" err="1"/>
              <a:t>passes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certification</a:t>
            </a:r>
            <a:r>
              <a:rPr lang="de-DE" sz="1050" dirty="0"/>
              <a:t> </a:t>
            </a:r>
            <a:r>
              <a:rPr lang="de-DE" sz="1050" dirty="0" err="1"/>
              <a:t>if</a:t>
            </a:r>
            <a:r>
              <a:rPr lang="de-DE" sz="1050" dirty="0"/>
              <a:t> </a:t>
            </a:r>
            <a:r>
              <a:rPr lang="de-DE" sz="1050" dirty="0" err="1"/>
              <a:t>there</a:t>
            </a:r>
            <a:r>
              <a:rPr lang="de-DE" sz="1050" dirty="0"/>
              <a:t> </a:t>
            </a:r>
            <a:r>
              <a:rPr lang="de-DE" sz="1050" dirty="0" err="1"/>
              <a:t>are</a:t>
            </a:r>
            <a:r>
              <a:rPr lang="de-DE" sz="1050" dirty="0"/>
              <a:t> 10 </a:t>
            </a:r>
            <a:r>
              <a:rPr lang="de-DE" sz="1050" dirty="0" err="1"/>
              <a:t>passed</a:t>
            </a:r>
            <a:r>
              <a:rPr lang="de-DE" sz="1050" dirty="0"/>
              <a:t> </a:t>
            </a:r>
            <a:r>
              <a:rPr lang="de-DE" sz="1050" dirty="0" err="1"/>
              <a:t>moves</a:t>
            </a:r>
            <a:r>
              <a:rPr lang="de-DE" sz="1050" dirty="0"/>
              <a:t> </a:t>
            </a:r>
            <a:r>
              <a:rPr lang="de-DE" sz="1050" dirty="0" err="1"/>
              <a:t>within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3 </a:t>
            </a:r>
            <a:r>
              <a:rPr lang="de-DE" sz="1050" dirty="0" err="1"/>
              <a:t>weeks</a:t>
            </a:r>
            <a:endParaRPr lang="de-DE" sz="1050" dirty="0"/>
          </a:p>
          <a:p>
            <a:pPr>
              <a:buFont typeface="Wingdings" charset="2"/>
              <a:buChar char="§"/>
            </a:pPr>
            <a:endParaRPr lang="de-DE" sz="500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260</Words>
  <Application>Microsoft Macintosh PowerPoint</Application>
  <PresentationFormat>Benutzerdefiniert</PresentationFormat>
  <Paragraphs>21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DAILY MEETING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37</cp:revision>
  <cp:lastPrinted>2015-03-26T09:33:33Z</cp:lastPrinted>
  <dcterms:created xsi:type="dcterms:W3CDTF">2015-03-26T08:30:55Z</dcterms:created>
  <dcterms:modified xsi:type="dcterms:W3CDTF">2015-05-29T16:11:06Z</dcterms:modified>
</cp:coreProperties>
</file>