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20"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74797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18.05.15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a:t>
            </a:r>
            <a:r>
              <a:rPr lang="de-DE" dirty="0" smtClean="0"/>
              <a:t>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18.05.15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TEA</a:t>
            </a:r>
            <a:r>
              <a:rPr lang="de-DE" sz="1050" b="1" dirty="0" smtClean="0">
                <a:solidFill>
                  <a:schemeClr val="bg1"/>
                </a:solidFill>
                <a:latin typeface="Avenir Heavy"/>
                <a:cs typeface="Avenir Heavy"/>
              </a:rPr>
              <a:t> 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815608"/>
          </a:xfrm>
        </p:spPr>
        <p:txBody>
          <a:bodyPr/>
          <a:lstStyle/>
          <a:p>
            <a:r>
              <a:rPr lang="de-DE" dirty="0" smtClean="0"/>
              <a:t>VERNANTWORTUNG</a:t>
            </a:r>
            <a:r>
              <a:rPr lang="de-DE" dirty="0">
                <a:latin typeface="Avenir Light"/>
                <a:cs typeface="Avenir Light"/>
              </a:rPr>
              <a:t/>
            </a:r>
            <a:br>
              <a:rPr lang="de-DE" dirty="0">
                <a:latin typeface="Avenir Light"/>
                <a:cs typeface="Avenir Light"/>
              </a:rPr>
            </a:br>
            <a:endParaRPr lang="de-DE" sz="2300" dirty="0">
              <a:latin typeface="Avenir Light"/>
              <a:cs typeface="Avenir Light"/>
            </a:endParaRPr>
          </a:p>
        </p:txBody>
      </p:sp>
      <p:sp>
        <p:nvSpPr>
          <p:cNvPr id="3" name="Untertitel 2"/>
          <p:cNvSpPr>
            <a:spLocks noGrp="1"/>
          </p:cNvSpPr>
          <p:nvPr>
            <p:ph type="subTitle" idx="1"/>
          </p:nvPr>
        </p:nvSpPr>
        <p:spPr/>
        <p:txBody>
          <a:bodyPr/>
          <a:lstStyle/>
          <a:p>
            <a:r>
              <a:rPr lang="de-DE" dirty="0" smtClean="0"/>
              <a:t>BEGINNT MIT EINER IDEE</a:t>
            </a:r>
            <a:endParaRPr lang="de-DE" dirty="0"/>
          </a:p>
        </p:txBody>
      </p:sp>
      <p:sp>
        <p:nvSpPr>
          <p:cNvPr id="6" name="Textplatzhalter 2"/>
          <p:cNvSpPr>
            <a:spLocks noGrp="1"/>
          </p:cNvSpPr>
          <p:nvPr>
            <p:ph idx="13"/>
          </p:nvPr>
        </p:nvSpPr>
        <p:spPr>
          <a:xfrm>
            <a:off x="557212" y="1568451"/>
            <a:ext cx="6313172" cy="3653845"/>
          </a:xfrm>
          <a:prstGeom prst="rect">
            <a:avLst/>
          </a:prstGeom>
        </p:spPr>
        <p:txBody>
          <a:bodyPr vert="horz" lIns="80678" tIns="40339" rIns="80678" bIns="40339" rtlCol="0">
            <a:normAutofit/>
          </a:bodyPr>
          <a:lstStyle/>
          <a:p>
            <a:pPr lvl="1"/>
            <a:r>
              <a:rPr lang="de-DE" dirty="0" smtClean="0"/>
              <a:t>Mit </a:t>
            </a:r>
            <a:r>
              <a:rPr lang="de-DE" dirty="0">
                <a:solidFill>
                  <a:srgbClr val="747982"/>
                </a:solidFill>
                <a:latin typeface="Avenir Book"/>
                <a:cs typeface="Avenir Book"/>
              </a:rPr>
              <a:t>jeder eigenen Idee für Dein Üben, bekommst Du eine neue Perspektive auf die Stelle, die Du gerade übst. Verschiedene Perspektiven helfen Dir Deine Wahrnehmung zu erweitern und zu vertiefen. Sie machen die Musik für dich begreifbarer, weil Du mehr Aspekte von ihr entdeckst. </a:t>
            </a:r>
          </a:p>
          <a:p>
            <a:pPr lvl="1"/>
            <a:r>
              <a:rPr lang="de-DE" dirty="0" smtClean="0"/>
              <a:t>Wenn </a:t>
            </a:r>
            <a:r>
              <a:rPr lang="de-DE" dirty="0">
                <a:solidFill>
                  <a:srgbClr val="747982"/>
                </a:solidFill>
                <a:latin typeface="Avenir Book"/>
                <a:cs typeface="Avenir Book"/>
              </a:rPr>
              <a:t>ich meine Ideen äußere, bringe ich mich mehr ins Team ein und übernehme dadurch auch ein Stück mehr Verantwortung. Meinen Ideen Platz zu geben, gibt mir selbst einen Platz im Team.</a:t>
            </a:r>
          </a:p>
          <a:p>
            <a:pPr lvl="1"/>
            <a:r>
              <a:rPr lang="de-DE" dirty="0" smtClean="0"/>
              <a:t>Dafür </a:t>
            </a:r>
            <a:r>
              <a:rPr lang="de-DE" dirty="0">
                <a:solidFill>
                  <a:srgbClr val="747982"/>
                </a:solidFill>
                <a:latin typeface="Avenir Book"/>
                <a:cs typeface="Avenir Book"/>
              </a:rPr>
              <a:t>brauche ich ein Gefäß, einen Ort um meine Ideen niederzuschreiben und sie von anderen bewerten zu lassen. Das kann ein Blog oder ein anderes </a:t>
            </a:r>
            <a:r>
              <a:rPr lang="de-DE" dirty="0" err="1">
                <a:solidFill>
                  <a:srgbClr val="747982"/>
                </a:solidFill>
                <a:latin typeface="Avenir Book"/>
                <a:cs typeface="Avenir Book"/>
              </a:rPr>
              <a:t>Teamtool</a:t>
            </a:r>
            <a:r>
              <a:rPr lang="de-DE" dirty="0">
                <a:solidFill>
                  <a:srgbClr val="747982"/>
                </a:solidFill>
                <a:latin typeface="Avenir Book"/>
                <a:cs typeface="Avenir Book"/>
              </a:rPr>
              <a:t> sein</a:t>
            </a:r>
            <a:r>
              <a:rPr lang="de-DE" dirty="0" smtClean="0">
                <a:solidFill>
                  <a:srgbClr val="747982"/>
                </a:solidFill>
                <a:latin typeface="Avenir Book"/>
                <a:cs typeface="Avenir Book"/>
              </a:rPr>
              <a:t>.</a:t>
            </a:r>
          </a:p>
          <a:p>
            <a:pPr lvl="1"/>
            <a:r>
              <a:rPr lang="de-DE" dirty="0" smtClean="0"/>
              <a:t>Wenn </a:t>
            </a:r>
            <a:r>
              <a:rPr lang="de-DE" dirty="0">
                <a:solidFill>
                  <a:srgbClr val="747982"/>
                </a:solidFill>
                <a:latin typeface="Avenir Book"/>
                <a:cs typeface="Avenir Book"/>
              </a:rPr>
              <a:t>die Ideen durch die anderen Teammitglieder (z.B. mit 1 bis 5 Sternen) bewertet  werden, entsteht eine natürliche Ideenrangliste. Kriterien für die Sternebewertung können Fragen sein wie</a:t>
            </a:r>
            <a:r>
              <a:rPr lang="de-DE" dirty="0" smtClean="0">
                <a:solidFill>
                  <a:srgbClr val="747982"/>
                </a:solidFill>
                <a:latin typeface="Avenir Book"/>
                <a:cs typeface="Avenir Book"/>
              </a:rPr>
              <a:t>.</a:t>
            </a:r>
          </a:p>
          <a:p>
            <a:pPr marL="918047" lvl="2" indent="-171450">
              <a:buFont typeface="Arial"/>
              <a:buChar char="•"/>
            </a:pPr>
            <a:r>
              <a:rPr lang="de-DE" sz="900" dirty="0">
                <a:solidFill>
                  <a:srgbClr val="747982"/>
                </a:solidFill>
                <a:latin typeface="Avenir Book"/>
                <a:cs typeface="Avenir Book"/>
              </a:rPr>
              <a:t>Was bringt das Team am meisten voran?</a:t>
            </a:r>
          </a:p>
          <a:p>
            <a:pPr marL="918047" lvl="2" indent="-171450">
              <a:buFont typeface="Arial"/>
              <a:buChar char="•"/>
            </a:pPr>
            <a:r>
              <a:rPr lang="de-DE" sz="900" dirty="0">
                <a:solidFill>
                  <a:srgbClr val="747982"/>
                </a:solidFill>
                <a:latin typeface="Avenir Book"/>
                <a:cs typeface="Avenir Book"/>
              </a:rPr>
              <a:t>Was ist spaßig?</a:t>
            </a:r>
          </a:p>
          <a:p>
            <a:pPr marL="918047" lvl="2" indent="-171450">
              <a:buFont typeface="Arial"/>
              <a:buChar char="•"/>
            </a:pPr>
            <a:r>
              <a:rPr lang="de-DE" sz="900" dirty="0">
                <a:solidFill>
                  <a:srgbClr val="747982"/>
                </a:solidFill>
                <a:latin typeface="Avenir Book"/>
                <a:cs typeface="Avenir Book"/>
              </a:rPr>
              <a:t>Was ist effektiv?</a:t>
            </a:r>
          </a:p>
          <a:p>
            <a:pPr lvl="1"/>
            <a:r>
              <a:rPr lang="de-DE" dirty="0" smtClean="0">
                <a:solidFill>
                  <a:srgbClr val="747982"/>
                </a:solidFill>
                <a:latin typeface="Avenir Book"/>
                <a:cs typeface="Avenir Book"/>
              </a:rPr>
              <a:t>Ein </a:t>
            </a:r>
            <a:r>
              <a:rPr lang="de-DE" dirty="0">
                <a:solidFill>
                  <a:srgbClr val="747982"/>
                </a:solidFill>
                <a:latin typeface="Avenir Book"/>
                <a:cs typeface="Avenir Book"/>
              </a:rPr>
              <a:t>Ein erster Schritt ist, sich klarzumachen, was eine Idee ist. Ein Zugang dazu könnte entsprechende Fachliteratur sein oder indem ich mich Frage, welche Ideen ich denn bereits schon umsetze.</a:t>
            </a:r>
          </a:p>
          <a:p>
            <a:pPr lvl="1"/>
            <a:r>
              <a:rPr lang="de-DE" dirty="0" smtClean="0">
                <a:solidFill>
                  <a:srgbClr val="747982"/>
                </a:solidFill>
                <a:latin typeface="Avenir Book"/>
                <a:cs typeface="Avenir Book"/>
              </a:rPr>
              <a:t>Nicht </a:t>
            </a:r>
            <a:r>
              <a:rPr lang="de-DE" dirty="0">
                <a:solidFill>
                  <a:srgbClr val="747982"/>
                </a:solidFill>
                <a:latin typeface="Avenir Book"/>
                <a:cs typeface="Avenir Book"/>
              </a:rPr>
              <a:t>nur eigene Ideen bringen mich voran, sondern auch Ideen anderer im Team. Indem ich sie ausprobiere, kann ich mich zu neuen Ideen inspirieren lassen oder sie durch meine Ideen </a:t>
            </a:r>
            <a:r>
              <a:rPr lang="de-DE" dirty="0" smtClean="0">
                <a:solidFill>
                  <a:srgbClr val="747982"/>
                </a:solidFill>
                <a:latin typeface="Avenir Book"/>
                <a:cs typeface="Avenir Book"/>
              </a:rPr>
              <a:t>erweitern.</a:t>
            </a:r>
          </a:p>
          <a:p>
            <a:pPr lvl="1"/>
            <a:r>
              <a:rPr lang="de-DE" dirty="0" smtClean="0">
                <a:solidFill>
                  <a:srgbClr val="747982"/>
                </a:solidFill>
                <a:latin typeface="Avenir Book"/>
                <a:cs typeface="Avenir Book"/>
              </a:rPr>
              <a:t>Ziel ist es </a:t>
            </a:r>
            <a:r>
              <a:rPr lang="de-DE" dirty="0">
                <a:solidFill>
                  <a:srgbClr val="747982"/>
                </a:solidFill>
                <a:latin typeface="Avenir Book"/>
                <a:cs typeface="Avenir Book"/>
              </a:rPr>
              <a:t>es alle Ideen fließen zu lassen, damit neue Ideen nachfließen können. Neue Ideen entstehen, wenn man ihnen Platz gibt, hochkommen zu können. So kann Dein Üben ein Platz werden, an dem Du Dich selbst ausdrücken kannst, weil Du es nach Deinen Ideen </a:t>
            </a:r>
            <a:r>
              <a:rPr lang="de-DE" dirty="0" smtClean="0">
                <a:solidFill>
                  <a:srgbClr val="747982"/>
                </a:solidFill>
                <a:latin typeface="Avenir Book"/>
                <a:cs typeface="Avenir Book"/>
              </a:rPr>
              <a:t>gestaltest.</a:t>
            </a:r>
          </a:p>
          <a:p>
            <a:pPr lvl="1"/>
            <a:endParaRPr lang="de-DE" dirty="0" smtClean="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solidFill>
                <a:srgbClr val="747982"/>
              </a:solidFill>
              <a:latin typeface="Avenir Book"/>
              <a:cs typeface="Avenir Book"/>
            </a:endParaRPr>
          </a:p>
          <a:p>
            <a:r>
              <a:rPr lang="de-DE" dirty="0" smtClean="0">
                <a:solidFill>
                  <a:srgbClr val="747982"/>
                </a:solidFill>
                <a:latin typeface="Avenir Book"/>
                <a:cs typeface="Avenir Book"/>
              </a:rPr>
              <a:t>Schreibe </a:t>
            </a:r>
            <a:r>
              <a:rPr lang="de-DE" dirty="0">
                <a:solidFill>
                  <a:srgbClr val="747982"/>
                </a:solidFill>
                <a:latin typeface="Avenir Book"/>
                <a:cs typeface="Avenir Book"/>
              </a:rPr>
              <a:t>innerhalb von zwei Wochen zehn Ideen z.B. in Deinem </a:t>
            </a:r>
            <a:r>
              <a:rPr lang="de-DE" dirty="0" err="1">
                <a:solidFill>
                  <a:srgbClr val="747982"/>
                </a:solidFill>
                <a:latin typeface="Avenir Book"/>
                <a:cs typeface="Avenir Book"/>
              </a:rPr>
              <a:t>Teamtool</a:t>
            </a:r>
            <a:r>
              <a:rPr lang="de-DE" dirty="0">
                <a:solidFill>
                  <a:srgbClr val="747982"/>
                </a:solidFill>
                <a:latin typeface="Avenir Book"/>
                <a:cs typeface="Avenir Book"/>
              </a:rPr>
              <a:t> nieder und lasse sie von Deinem Team bewerten. </a:t>
            </a:r>
            <a:endParaRPr lang="de-DE" dirty="0" smtClean="0">
              <a:solidFill>
                <a:srgbClr val="747982"/>
              </a:solidFill>
              <a:latin typeface="Avenir Book"/>
              <a:cs typeface="Avenir Book"/>
            </a:endParaRPr>
          </a:p>
          <a:p>
            <a:r>
              <a:rPr lang="de-DE" dirty="0">
                <a:solidFill>
                  <a:srgbClr val="747982"/>
                </a:solidFill>
                <a:latin typeface="Avenir Book"/>
                <a:cs typeface="Avenir Book"/>
              </a:rPr>
              <a:t>Setze fünf neue Ideen in Deinen Übe-Sessions um, indem Du dafür jeweils eine eigene Tomate reservierst</a:t>
            </a:r>
            <a:r>
              <a:rPr lang="de-DE" dirty="0" smtClean="0">
                <a:solidFill>
                  <a:srgbClr val="747982"/>
                </a:solidFill>
                <a:latin typeface="Avenir Book"/>
                <a:cs typeface="Avenir Book"/>
              </a:rPr>
              <a:t>.</a:t>
            </a:r>
          </a:p>
          <a:p>
            <a:r>
              <a:rPr lang="de-DE" dirty="0">
                <a:solidFill>
                  <a:srgbClr val="747982"/>
                </a:solidFill>
                <a:latin typeface="Avenir Book"/>
                <a:cs typeface="Avenir Book"/>
              </a:rPr>
              <a:t>Davon sollten mindestens zwei Ideen von einem Teamkollegen stammen.</a:t>
            </a:r>
          </a:p>
          <a:p>
            <a:endParaRPr lang="de-DE" dirty="0">
              <a:solidFill>
                <a:srgbClr val="747982"/>
              </a:solidFill>
              <a:latin typeface="Avenir Book"/>
              <a:cs typeface="Avenir Book"/>
            </a:endParaRPr>
          </a:p>
          <a:p>
            <a:endParaRPr lang="de-DE" dirty="0">
              <a:solidFill>
                <a:srgbClr val="747982"/>
              </a:solidFill>
              <a:latin typeface="Avenir Book"/>
              <a:cs typeface="Avenir Book"/>
            </a:endParaRP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345</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VERNANTWORTUNG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Teresa Winkelhofer</cp:lastModifiedBy>
  <cp:revision>33</cp:revision>
  <cp:lastPrinted>2015-03-26T09:33:33Z</cp:lastPrinted>
  <dcterms:created xsi:type="dcterms:W3CDTF">2015-03-26T08:30:55Z</dcterms:created>
  <dcterms:modified xsi:type="dcterms:W3CDTF">2015-05-18T06:37:41Z</dcterms:modified>
</cp:coreProperties>
</file>