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680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449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22.05.15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Teamtomaten Dokumentation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22.05.15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TEA 04</a:t>
            </a:r>
          </a:p>
          <a:p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1166813" y="861303"/>
            <a:ext cx="4612406" cy="461665"/>
          </a:xfrm>
        </p:spPr>
        <p:txBody>
          <a:bodyPr/>
          <a:lstStyle/>
          <a:p>
            <a:r>
              <a:rPr lang="de-DE" dirty="0" smtClean="0"/>
              <a:t>NIMM DEIN </a:t>
            </a:r>
            <a:r>
              <a:rPr lang="de-DE" dirty="0" smtClean="0">
                <a:latin typeface="Avenir Light"/>
                <a:cs typeface="Avenir Light"/>
              </a:rPr>
              <a:t>TEAM MIT</a:t>
            </a:r>
            <a:endParaRPr lang="de-DE" sz="2300" dirty="0">
              <a:latin typeface="Avenir Light"/>
              <a:cs typeface="Avenir Light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Da alle im selben Tool arbeiten dies jedoch asynchron geschieht, ist es wichtig, dass alle den gleichen Wissensstand haben.</a:t>
            </a:r>
          </a:p>
          <a:p>
            <a:r>
              <a:rPr lang="de-DE" dirty="0"/>
              <a:t>Regelmäßige Dokumentation hilft aber auch Transparenz zu generieren</a:t>
            </a:r>
          </a:p>
          <a:p>
            <a:r>
              <a:rPr lang="de-DE" dirty="0"/>
              <a:t>In einer Teamtomate schreibt einer die Doku. </a:t>
            </a:r>
          </a:p>
          <a:p>
            <a:r>
              <a:rPr lang="de-DE" dirty="0"/>
              <a:t>Neben dem geschriebenen Output gibt es hinführende Links, so dass man gleich abspringen kann und nicht groß suchen muss.</a:t>
            </a:r>
          </a:p>
          <a:p>
            <a:r>
              <a:rPr lang="de-DE" dirty="0"/>
              <a:t>Dokumentiert werden: Datum, Namen der Beteiligten, was man gemacht hat mit weiterführenden Links bzw. Infos, was noch fehlt usw. </a:t>
            </a:r>
          </a:p>
          <a:p>
            <a:r>
              <a:rPr lang="de-DE" dirty="0"/>
              <a:t>Zu Beginn der Tomate informiert sich jeder in der Move Dokumentation, was bisher geschehen ist </a:t>
            </a:r>
            <a:r>
              <a:rPr lang="de-DE" dirty="0" smtClean="0"/>
              <a:t>und </a:t>
            </a:r>
            <a:r>
              <a:rPr lang="de-DE" dirty="0"/>
              <a:t>bewertet die Dokumentation der anderen Teammitglieder, so kann man sehen, wer was bereits gelesen hat.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Schau am Anfang einer Tomate in die Move Dokumentation um dich zu informieren, was bereits geschehen ist.</a:t>
            </a:r>
          </a:p>
          <a:p>
            <a:r>
              <a:rPr lang="de-DE" dirty="0"/>
              <a:t>Bewerte die vorgefundene Doku mit </a:t>
            </a:r>
            <a:r>
              <a:rPr lang="de-DE" dirty="0" smtClean="0"/>
              <a:t>„Gefällt mir“ und/oder </a:t>
            </a:r>
            <a:r>
              <a:rPr lang="de-DE" dirty="0"/>
              <a:t>kommentiere sie ggf.</a:t>
            </a:r>
          </a:p>
          <a:p>
            <a:r>
              <a:rPr lang="de-DE" dirty="0"/>
              <a:t>Wählt einen Schriftführer aus.</a:t>
            </a:r>
          </a:p>
          <a:p>
            <a:r>
              <a:rPr lang="de-DE" dirty="0"/>
              <a:t>Er </a:t>
            </a:r>
            <a:r>
              <a:rPr lang="de-DE" dirty="0" smtClean="0"/>
              <a:t>dokumentiert, wann, wer und was </a:t>
            </a:r>
            <a:r>
              <a:rPr lang="de-DE" dirty="0"/>
              <a:t>ihr gemacht habt und fügt </a:t>
            </a:r>
            <a:r>
              <a:rPr lang="de-DE" dirty="0" smtClean="0"/>
              <a:t>Links hinzu, </a:t>
            </a:r>
            <a:r>
              <a:rPr lang="de-DE" dirty="0"/>
              <a:t>wo nötig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Seine Dokumentation wird von mind. 3 anderen bewertet, wie hilfreich, praktisch und genau sie war.</a:t>
            </a:r>
          </a:p>
          <a:p>
            <a:r>
              <a:rPr lang="de-DE" dirty="0"/>
              <a:t>Mache in 2 Wochen 8 Dokumentationen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m_TEA_Teamtomaten_Dokum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am_TEA_Teamtomaten_Dokumentation</vt:lpstr>
      <vt:lpstr>NIMM DEIN TEAM MIT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Teresa Winkelhofer</cp:lastModifiedBy>
  <cp:revision>37</cp:revision>
  <cp:lastPrinted>2015-03-26T09:33:33Z</cp:lastPrinted>
  <dcterms:created xsi:type="dcterms:W3CDTF">2015-03-26T08:30:55Z</dcterms:created>
  <dcterms:modified xsi:type="dcterms:W3CDTF">2015-05-22T07:00:25Z</dcterms:modified>
</cp:coreProperties>
</file>