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91D2"/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CAE3-88C9-904F-BC7F-0B1E5513AFB6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30B-FB94-EC49-98FF-23E7F4DC0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9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15692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1063220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56836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TTO 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eamtool/training-c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866776"/>
            <a:ext cx="4868227" cy="461665"/>
          </a:xfrm>
        </p:spPr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Book"/>
                <a:cs typeface="Avenir Book"/>
              </a:rPr>
              <a:t>GESTALTEN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idx="13"/>
          </p:nvPr>
        </p:nvSpPr>
        <p:spPr>
          <a:xfrm>
            <a:off x="858838" y="1489072"/>
            <a:ext cx="6011545" cy="3769815"/>
          </a:xfrm>
        </p:spPr>
        <p:txBody>
          <a:bodyPr>
            <a:noAutofit/>
          </a:bodyPr>
          <a:lstStyle/>
          <a:p>
            <a:r>
              <a:rPr lang="de-DE" sz="800" dirty="0" smtClean="0"/>
              <a:t>Eine </a:t>
            </a:r>
            <a:r>
              <a:rPr lang="de-DE" sz="800" dirty="0"/>
              <a:t>Trainingskarte (TK</a:t>
            </a:r>
            <a:r>
              <a:rPr lang="de-DE" sz="800" dirty="0" smtClean="0"/>
              <a:t>), </a:t>
            </a:r>
            <a:r>
              <a:rPr lang="de-DE" sz="800" dirty="0"/>
              <a:t>auch „Move“ genannt, ist eine kleine Übungseinheit, die on-</a:t>
            </a:r>
            <a:r>
              <a:rPr lang="de-DE" sz="800" dirty="0" err="1"/>
              <a:t>the</a:t>
            </a:r>
            <a:r>
              <a:rPr lang="de-DE" sz="800" dirty="0"/>
              <a:t>-job, während meinem Alltag, während dem Lernen oder Üben durchgeführt werden kann</a:t>
            </a:r>
            <a:r>
              <a:rPr lang="de-DE" sz="800" dirty="0" smtClean="0"/>
              <a:t>.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800" dirty="0"/>
              <a:t>Sie </a:t>
            </a:r>
            <a:r>
              <a:rPr lang="de-DE" sz="800" dirty="0" smtClean="0"/>
              <a:t>beinhaltet:</a:t>
            </a:r>
            <a:endParaRPr lang="de-DE" sz="800" dirty="0"/>
          </a:p>
          <a:p>
            <a:pPr lvl="1"/>
            <a:r>
              <a:rPr lang="de-DE" sz="800" dirty="0"/>
              <a:t>eine schmissige Überschrift mit einer knackigen Kernaussage,</a:t>
            </a:r>
          </a:p>
          <a:p>
            <a:pPr lvl="1"/>
            <a:r>
              <a:rPr lang="de-DE" sz="800" dirty="0"/>
              <a:t>ein vorgegebenes Layout,</a:t>
            </a:r>
          </a:p>
          <a:p>
            <a:pPr lvl="1"/>
            <a:r>
              <a:rPr lang="de-DE" sz="800" dirty="0"/>
              <a:t>eine Einführung in den Move mit allen wichtigen </a:t>
            </a:r>
            <a:r>
              <a:rPr lang="de-DE" sz="800" dirty="0" smtClean="0"/>
              <a:t>Hintergrundinformationen und dem Mehrwert des Trainings </a:t>
            </a:r>
            <a:r>
              <a:rPr lang="de-DE" sz="800" dirty="0"/>
              <a:t>auf der Vorderseite</a:t>
            </a:r>
          </a:p>
          <a:p>
            <a:pPr lvl="1"/>
            <a:r>
              <a:rPr lang="de-DE" sz="800" dirty="0"/>
              <a:t>und eine Trainingsaufgabe mit einem definierten Zeitraum und der genauen Anzahl der Wiederholungen für diesen Move auf der Rückseite</a:t>
            </a:r>
            <a:r>
              <a:rPr lang="de-DE" sz="800" dirty="0" smtClean="0"/>
              <a:t>.</a:t>
            </a:r>
          </a:p>
          <a:p>
            <a:pPr marL="403225" lvl="1" indent="0">
              <a:buNone/>
            </a:pPr>
            <a:endParaRPr lang="de-DE" sz="800" dirty="0"/>
          </a:p>
          <a:p>
            <a:r>
              <a:rPr lang="de-DE" sz="800" dirty="0"/>
              <a:t>Die Einführung auf der Vorderseite sowie die Handlungsaufforderungen auf der Rückseite sind in </a:t>
            </a:r>
            <a:r>
              <a:rPr lang="de-DE" sz="800" dirty="0" err="1"/>
              <a:t>Bulletpoints</a:t>
            </a:r>
            <a:r>
              <a:rPr lang="de-DE" sz="800" dirty="0"/>
              <a:t> aufbereitet, wobei jeder Punkt nur ungefähr einen Satz lang ist</a:t>
            </a:r>
            <a:r>
              <a:rPr lang="de-DE" sz="800" dirty="0" smtClean="0"/>
              <a:t>.</a:t>
            </a:r>
            <a:endParaRPr lang="de-DE" sz="800" dirty="0"/>
          </a:p>
          <a:p>
            <a:r>
              <a:rPr lang="de-DE" sz="800" dirty="0"/>
              <a:t>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sz="800" dirty="0"/>
              <a:t>Die Anrede auf der Karte ist „per Du“, wobei das „Du“ groß geschrieben wird</a:t>
            </a:r>
            <a:r>
              <a:rPr lang="de-DE" sz="800" dirty="0" smtClean="0"/>
              <a:t>.</a:t>
            </a:r>
          </a:p>
          <a:p>
            <a:endParaRPr lang="de-DE" sz="800" dirty="0"/>
          </a:p>
          <a:p>
            <a:r>
              <a:rPr lang="de-DE" sz="800" dirty="0"/>
              <a:t>Das Layout ist Open Source in </a:t>
            </a:r>
            <a:r>
              <a:rPr lang="de-DE" sz="800" dirty="0" err="1"/>
              <a:t>github</a:t>
            </a:r>
            <a:r>
              <a:rPr lang="de-DE" sz="800" dirty="0"/>
              <a:t> </a:t>
            </a:r>
            <a:r>
              <a:rPr lang="de-DE" sz="800" dirty="0" smtClean="0"/>
              <a:t>als Template vorgegeben unter </a:t>
            </a:r>
            <a:r>
              <a:rPr lang="de-DE" sz="800" u="sng" dirty="0" smtClean="0">
                <a:solidFill>
                  <a:srgbClr val="1191D2"/>
                </a:solidFill>
              </a:rPr>
              <a:t>http://</a:t>
            </a:r>
            <a:r>
              <a:rPr lang="de-DE" sz="800" u="sng" dirty="0" err="1" smtClean="0">
                <a:solidFill>
                  <a:srgbClr val="1191D2"/>
                </a:solidFill>
              </a:rPr>
              <a:t>github.com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Teamtool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training</a:t>
            </a:r>
            <a:r>
              <a:rPr lang="de-DE" sz="800" u="sng" dirty="0" smtClean="0">
                <a:solidFill>
                  <a:srgbClr val="1191D2"/>
                </a:solidFill>
              </a:rPr>
              <a:t>-cards</a:t>
            </a:r>
            <a:endParaRPr lang="de-DE" sz="800" u="sng" dirty="0">
              <a:solidFill>
                <a:srgbClr val="1191D2"/>
              </a:solidFill>
              <a:hlinkClick r:id="rId2"/>
            </a:endParaRPr>
          </a:p>
          <a:p>
            <a:pPr lvl="1"/>
            <a:r>
              <a:rPr lang="de-DE" sz="800" dirty="0"/>
              <a:t>Die </a:t>
            </a:r>
            <a:r>
              <a:rPr lang="de-DE" sz="800" dirty="0" err="1"/>
              <a:t>Bulletpoints</a:t>
            </a:r>
            <a:r>
              <a:rPr lang="de-DE" sz="800" dirty="0"/>
              <a:t> auf der Vorderseite sind Pfeile</a:t>
            </a:r>
            <a:r>
              <a:rPr lang="de-DE" sz="800" dirty="0" smtClean="0"/>
              <a:t>, auf </a:t>
            </a:r>
            <a:r>
              <a:rPr lang="de-DE" sz="800" dirty="0"/>
              <a:t>der Rückseite leere Kästchen.</a:t>
            </a:r>
          </a:p>
          <a:p>
            <a:pPr lvl="1"/>
            <a:r>
              <a:rPr lang="de-DE" sz="800" dirty="0"/>
              <a:t>Die Überschrift wird zur Hälfte dick und zur anderen Hälfte dünn geschrieben.</a:t>
            </a:r>
          </a:p>
          <a:p>
            <a:pPr lvl="1"/>
            <a:r>
              <a:rPr lang="de-DE" sz="800" dirty="0"/>
              <a:t>Die Schrift ist </a:t>
            </a:r>
            <a:r>
              <a:rPr lang="de-DE" sz="800" dirty="0" err="1"/>
              <a:t>Avenir</a:t>
            </a:r>
            <a:r>
              <a:rPr lang="de-DE" sz="800" dirty="0"/>
              <a:t> oder Calibri.</a:t>
            </a:r>
          </a:p>
          <a:p>
            <a:pPr lvl="1"/>
            <a:r>
              <a:rPr lang="de-DE" sz="800" dirty="0"/>
              <a:t>Textgröße variiert zwischen 8 </a:t>
            </a:r>
            <a:r>
              <a:rPr lang="de-DE" sz="800" dirty="0" err="1"/>
              <a:t>pt</a:t>
            </a:r>
            <a:r>
              <a:rPr lang="de-DE" sz="800" dirty="0"/>
              <a:t> und 14 </a:t>
            </a:r>
            <a:r>
              <a:rPr lang="de-DE" sz="800" dirty="0" err="1"/>
              <a:t>pt</a:t>
            </a:r>
            <a:r>
              <a:rPr lang="de-DE" sz="800" dirty="0" smtClean="0"/>
              <a:t>.</a:t>
            </a:r>
          </a:p>
          <a:p>
            <a:pPr lvl="1"/>
            <a:r>
              <a:rPr lang="de-DE" sz="800" dirty="0" smtClean="0"/>
              <a:t>Leerzeilen zwischen den </a:t>
            </a:r>
            <a:r>
              <a:rPr lang="de-DE" sz="800" dirty="0" err="1" smtClean="0"/>
              <a:t>Bulletpoint</a:t>
            </a:r>
            <a:r>
              <a:rPr lang="de-DE" sz="800" dirty="0" smtClean="0"/>
              <a:t>  machen die Karte leserfreundlicher.</a:t>
            </a:r>
          </a:p>
          <a:p>
            <a:pPr lvl="1"/>
            <a:r>
              <a:rPr lang="de-DE" sz="800" dirty="0" smtClean="0"/>
              <a:t>Die Benennung der Datei ist nach diesem Schema: </a:t>
            </a:r>
          </a:p>
          <a:p>
            <a:pPr lvl="2"/>
            <a:r>
              <a:rPr lang="de-DE" sz="800" dirty="0" smtClean="0"/>
              <a:t>ger_XXX_00_Beispiel_einer_Karte.pptx oder </a:t>
            </a:r>
          </a:p>
          <a:p>
            <a:pPr lvl="2"/>
            <a:r>
              <a:rPr lang="de-DE" sz="800" dirty="0" smtClean="0"/>
              <a:t>eng_XXX_00_example_of_a_training_card.pptx</a:t>
            </a:r>
            <a:endParaRPr lang="de-DE" sz="800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903035"/>
            <a:ext cx="6011545" cy="31338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smtClean="0"/>
              <a:t>Gestalte </a:t>
            </a:r>
            <a:r>
              <a:rPr lang="de-DE" dirty="0"/>
              <a:t>in zwei Wochen drei Trainingskarten für Dich und Dein Team. Lass </a:t>
            </a:r>
            <a:r>
              <a:rPr lang="de-DE" dirty="0" smtClean="0"/>
              <a:t>die Form der Karte </a:t>
            </a:r>
            <a:r>
              <a:rPr lang="de-DE" dirty="0"/>
              <a:t>von Deinem Team von eins bis fünf  Sternen bewerten. Wenn du im Schnitt mehr als drei Sterne bekommen hast, gilt der Move als </a:t>
            </a:r>
            <a:r>
              <a:rPr lang="de-DE" dirty="0" err="1"/>
              <a:t>durchgewunken</a:t>
            </a:r>
            <a:r>
              <a:rPr lang="de-DE" dirty="0"/>
              <a:t>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am_training_card_template.potx</Template>
  <TotalTime>0</TotalTime>
  <Words>280</Words>
  <Application>Microsoft Macintosh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am_training_card_template</vt:lpstr>
      <vt:lpstr>TRAININGSKARTEN GESTALTEN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36</cp:revision>
  <cp:lastPrinted>2015-03-26T09:33:33Z</cp:lastPrinted>
  <dcterms:created xsi:type="dcterms:W3CDTF">2015-03-26T08:30:55Z</dcterms:created>
  <dcterms:modified xsi:type="dcterms:W3CDTF">2015-05-28T16:13:07Z</dcterms:modified>
</cp:coreProperties>
</file>