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8" d="100"/>
          <a:sy n="128" d="100"/>
        </p:scale>
        <p:origin x="-1608"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06</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 (RETRO)</a:t>
            </a:r>
            <a:endParaRPr lang="de-DE" dirty="0"/>
          </a:p>
        </p:txBody>
      </p:sp>
      <p:sp>
        <p:nvSpPr>
          <p:cNvPr id="5" name="Inhaltsplatzhalter 4"/>
          <p:cNvSpPr>
            <a:spLocks noGrp="1"/>
          </p:cNvSpPr>
          <p:nvPr>
            <p:ph idx="13"/>
          </p:nvPr>
        </p:nvSpPr>
        <p:spPr>
          <a:xfrm>
            <a:off x="858838" y="1568452"/>
            <a:ext cx="6297499" cy="3133835"/>
          </a:xfrm>
        </p:spPr>
        <p:txBody>
          <a:bodyPr>
            <a:normAutofit/>
          </a:bodyPr>
          <a:lstStyle/>
          <a:p>
            <a:pPr>
              <a:lnSpc>
                <a:spcPct val="150000"/>
              </a:lnSpc>
              <a:spcBef>
                <a:spcPts val="400"/>
              </a:spcBef>
            </a:pPr>
            <a:r>
              <a:rPr lang="de-DE" dirty="0"/>
              <a:t>Wie wir uns und andere wahrnehmen und diese Wahrnehmungen bewerten, bildet die Grundlage für unser Handeln im Team und außerhalb.</a:t>
            </a:r>
          </a:p>
          <a:p>
            <a:pPr>
              <a:lnSpc>
                <a:spcPct val="150000"/>
              </a:lnSpc>
              <a:spcBef>
                <a:spcPts val="400"/>
              </a:spcBef>
            </a:pPr>
            <a:r>
              <a:rPr lang="de-DE" dirty="0"/>
              <a:t>Nicht alles an uns ist toll und nicht alles kann jeder toll. Das ist völlig normal und in Ordnung so. Alles andere wäre der Blick durch die rosarote Brille.</a:t>
            </a:r>
          </a:p>
          <a:p>
            <a:pPr>
              <a:lnSpc>
                <a:spcPct val="150000"/>
              </a:lnSpc>
              <a:spcBef>
                <a:spcPts val="400"/>
              </a:spcBef>
            </a:pPr>
            <a:r>
              <a:rPr lang="de-DE" dirty="0"/>
              <a:t>Auf der anderen Seite wird es häufig als kritisch angesehen, sich selbst zu loben  und Selbstzufriedenheit empfinden viele Menschen selbst als Gefahr, den Antrieb zu verlieren, sich zu verbessern.</a:t>
            </a:r>
          </a:p>
          <a:p>
            <a:pPr>
              <a:lnSpc>
                <a:spcPct val="150000"/>
              </a:lnSpc>
              <a:spcBef>
                <a:spcPts val="400"/>
              </a:spcBef>
            </a:pPr>
            <a:r>
              <a:rPr lang="de-DE" dirty="0"/>
              <a:t>Deshalb haben viele Menschen innerlich die Tendenz, ihre Fehler zu überhöhen und ihre Stärken zu banalisieren, auch wenn sie im Arbeitsumfeld nach außen das Gegenteil demonstrieren.</a:t>
            </a:r>
          </a:p>
          <a:p>
            <a:pPr>
              <a:lnSpc>
                <a:spcPct val="150000"/>
              </a:lnSpc>
              <a:spcBef>
                <a:spcPts val="400"/>
              </a:spcBef>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spcBef>
                <a:spcPts val="400"/>
              </a:spcBef>
            </a:pPr>
            <a:r>
              <a:rPr lang="de-DE" dirty="0"/>
              <a:t>Es geht dabei um ein realistisches Bild unserer Stärken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49"/>
            <a:ext cx="6211692" cy="3489763"/>
          </a:xfrm>
        </p:spPr>
        <p:txBody>
          <a:bodyPr>
            <a:noAutofit/>
          </a:bodyPr>
          <a:lstStyle/>
          <a:p>
            <a:pPr>
              <a:lnSpc>
                <a:spcPct val="100000"/>
              </a:lnSpc>
              <a:spcBef>
                <a:spcPts val="1000"/>
              </a:spcBef>
            </a:pPr>
            <a:r>
              <a:rPr lang="de-DE" dirty="0"/>
              <a:t>5 - 8 Teilnehmer, Dauer: ca. 30 - 50 min.</a:t>
            </a:r>
          </a:p>
          <a:p>
            <a:pPr>
              <a:lnSpc>
                <a:spcPct val="100000"/>
              </a:lnSpc>
              <a:spcBef>
                <a:spcPts val="1000"/>
              </a:spcBef>
            </a:pPr>
            <a:r>
              <a:rPr lang="de-DE" dirty="0"/>
              <a:t>Notiere den Namen jedes Teammitgliedes auf jeweils ein großes Blatt Papier (Flipchart etc.) und hänge die Blätter an die Wand.. Bitte die Teammitglieder, sich zu jedem anderen Teammitglied Antworten auf die folgenden Fragen zu </a:t>
            </a:r>
            <a:r>
              <a:rPr lang="de-DE" dirty="0" smtClean="0"/>
              <a:t>überlegen:</a:t>
            </a:r>
          </a:p>
          <a:p>
            <a:pPr lvl="1">
              <a:lnSpc>
                <a:spcPct val="100000"/>
              </a:lnSpc>
              <a:spcBef>
                <a:spcPts val="1000"/>
              </a:spcBef>
              <a:buFont typeface="+mj-lt"/>
              <a:buAutoNum type="alphaLcParenR"/>
            </a:pPr>
            <a:r>
              <a:rPr lang="de-DE" dirty="0" smtClean="0"/>
              <a:t>Welche </a:t>
            </a:r>
            <a:r>
              <a:rPr lang="de-DE" dirty="0"/>
              <a:t>Fähigkeit ist eine große Stärke von Dir</a:t>
            </a:r>
            <a:r>
              <a:rPr lang="de-DE" dirty="0" smtClean="0"/>
              <a:t>?</a:t>
            </a:r>
          </a:p>
          <a:p>
            <a:pPr lvl="1">
              <a:lnSpc>
                <a:spcPct val="100000"/>
              </a:lnSpc>
              <a:spcBef>
                <a:spcPts val="1000"/>
              </a:spcBef>
              <a:buFont typeface="+mj-lt"/>
              <a:buAutoNum type="alphaLcParenR"/>
            </a:pPr>
            <a:r>
              <a:rPr lang="de-DE" dirty="0" smtClean="0"/>
              <a:t>In </a:t>
            </a:r>
            <a:r>
              <a:rPr lang="de-DE" dirty="0"/>
              <a:t>welchen konkreten Situationen habe ich genau diese Fähigkeit an Dir </a:t>
            </a:r>
            <a:r>
              <a:rPr lang="de-DE" dirty="0" err="1"/>
              <a:t>beoachtet</a:t>
            </a:r>
            <a:r>
              <a:rPr lang="de-DE" dirty="0"/>
              <a:t>?</a:t>
            </a:r>
          </a:p>
          <a:p>
            <a:pPr>
              <a:lnSpc>
                <a:spcPct val="100000"/>
              </a:lnSpc>
              <a:spcBef>
                <a:spcPts val="1000"/>
              </a:spcBef>
            </a:pPr>
            <a:r>
              <a:rPr lang="de-DE" dirty="0"/>
              <a:t>Die Teammitglieder dürfen sich beim Überlegen Notizen machen. Wenn sie eine Stärke gefunden haben, können sie aufstehen und diese auf das entsprechende Flipchart des Teammitglieds schreiben.</a:t>
            </a:r>
          </a:p>
          <a:p>
            <a:pPr>
              <a:lnSpc>
                <a:spcPct val="100000"/>
              </a:lnSpc>
              <a:spcBef>
                <a:spcPts val="1000"/>
              </a:spcBef>
            </a:pPr>
            <a:r>
              <a:rPr lang="de-DE" dirty="0"/>
              <a:t>Auswertungsrunde:  Das Flipchart jedes einzelnen Teammitglieds wird vorgelesen und die Autoren der jeweiligen Stärken erzählen kurz die konkrete Situation, in der sich ihrer Ansicht nach diese Stärke gezeigt hat. Wichtig: Es gibt in dieser Phase keine Diskussion und keine </a:t>
            </a:r>
            <a:r>
              <a:rPr lang="de-DE" dirty="0" smtClean="0"/>
              <a:t>Kritik</a:t>
            </a:r>
            <a:br>
              <a:rPr lang="de-DE" dirty="0" smtClean="0"/>
            </a:br>
            <a:r>
              <a:rPr lang="de-DE" dirty="0" smtClean="0"/>
              <a:t> </a:t>
            </a:r>
            <a:r>
              <a:rPr lang="de-DE" dirty="0"/>
              <a:t>(auch keine Selbstkritik). Hier werden einfach die Wahrnehmungen und </a:t>
            </a:r>
            <a:r>
              <a:rPr lang="de-DE" dirty="0" smtClean="0"/>
              <a:t/>
            </a:r>
            <a:br>
              <a:rPr lang="de-DE" dirty="0" smtClean="0"/>
            </a:br>
            <a:r>
              <a:rPr lang="de-DE" dirty="0" smtClean="0"/>
              <a:t>Perspektiven </a:t>
            </a:r>
            <a:r>
              <a:rPr lang="de-DE" dirty="0"/>
              <a:t>der anderen Teammitglieder zur Kenntnis genommen.</a:t>
            </a:r>
          </a:p>
          <a:p>
            <a:pPr>
              <a:lnSpc>
                <a:spcPct val="100000"/>
              </a:lnSpc>
              <a:spcBef>
                <a:spcPts val="1000"/>
              </a:spcBef>
            </a:pPr>
            <a:r>
              <a:rPr lang="de-DE" dirty="0"/>
              <a:t>Die Teammitglieder dürfen ihre Plakate am Ende der Runde mitnehmen.</a:t>
            </a:r>
          </a:p>
          <a:p>
            <a:pPr>
              <a:lnSpc>
                <a:spcPct val="100000"/>
              </a:lnSpc>
              <a:spcBef>
                <a:spcPts val="1000"/>
              </a:spcBef>
            </a:pPr>
            <a:r>
              <a:rPr lang="de-DE" dirty="0"/>
              <a:t>Mögliche Wahrnehmungsfragen, die sich die Teammitglieder für sich überlegen </a:t>
            </a:r>
            <a:r>
              <a:rPr lang="de-DE" dirty="0" smtClean="0"/>
              <a:t/>
            </a:r>
            <a:br>
              <a:rPr lang="de-DE" dirty="0" smtClean="0"/>
            </a:br>
            <a:r>
              <a:rPr lang="de-DE" dirty="0" smtClean="0"/>
              <a:t>können</a:t>
            </a:r>
            <a:r>
              <a:rPr lang="de-DE" dirty="0"/>
              <a:t>: Wie geht ihr für Euch damit um? Was werden ihr mit dem Plakat machen</a:t>
            </a:r>
            <a:r>
              <a:rPr lang="de-DE" dirty="0" smtClean="0"/>
              <a:t>?</a:t>
            </a:r>
            <a:br>
              <a:rPr lang="de-DE" dirty="0" smtClean="0"/>
            </a:br>
            <a:r>
              <a:rPr lang="de-DE" dirty="0" smtClean="0"/>
              <a:t> </a:t>
            </a:r>
            <a:r>
              <a:rPr lang="de-DE" dirty="0"/>
              <a:t>Wer hat den Mut, es aufzuhängen? </a:t>
            </a: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05" y="3954560"/>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182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 (RETRO)</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38</cp:revision>
  <cp:lastPrinted>2015-03-26T09:33:33Z</cp:lastPrinted>
  <dcterms:created xsi:type="dcterms:W3CDTF">2015-03-26T08:30:55Z</dcterms:created>
  <dcterms:modified xsi:type="dcterms:W3CDTF">2015-05-29T21:30:16Z</dcterms:modified>
</cp:coreProperties>
</file>